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32"/>
  </p:notesMasterIdLst>
  <p:sldIdLst>
    <p:sldId id="284" r:id="rId2"/>
    <p:sldId id="286" r:id="rId3"/>
    <p:sldId id="371" r:id="rId4"/>
    <p:sldId id="363" r:id="rId5"/>
    <p:sldId id="291" r:id="rId6"/>
    <p:sldId id="285" r:id="rId7"/>
    <p:sldId id="372" r:id="rId8"/>
    <p:sldId id="373" r:id="rId9"/>
    <p:sldId id="315" r:id="rId10"/>
    <p:sldId id="366" r:id="rId11"/>
    <p:sldId id="296" r:id="rId12"/>
    <p:sldId id="271" r:id="rId13"/>
    <p:sldId id="377" r:id="rId14"/>
    <p:sldId id="272" r:id="rId15"/>
    <p:sldId id="311" r:id="rId16"/>
    <p:sldId id="260" r:id="rId17"/>
    <p:sldId id="369" r:id="rId18"/>
    <p:sldId id="310" r:id="rId19"/>
    <p:sldId id="376" r:id="rId20"/>
    <p:sldId id="367" r:id="rId21"/>
    <p:sldId id="264" r:id="rId22"/>
    <p:sldId id="268" r:id="rId23"/>
    <p:sldId id="265" r:id="rId24"/>
    <p:sldId id="266" r:id="rId25"/>
    <p:sldId id="256" r:id="rId26"/>
    <p:sldId id="267" r:id="rId27"/>
    <p:sldId id="374" r:id="rId28"/>
    <p:sldId id="375" r:id="rId29"/>
    <p:sldId id="281" r:id="rId30"/>
    <p:sldId id="28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9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タケハタ ミツキ 竹端 光希" userId="1cda311d-e186-413a-be9d-118980fb1eb1" providerId="ADAL" clId="{4CF41E2F-4075-4380-A738-CB34D9907305}"/>
    <pc:docChg chg="undo redo custSel addSld delSld modSld sldOrd">
      <pc:chgData name="タケハタ ミツキ 竹端 光希" userId="1cda311d-e186-413a-be9d-118980fb1eb1" providerId="ADAL" clId="{4CF41E2F-4075-4380-A738-CB34D9907305}" dt="2021-02-23T09:02:03.723" v="4304" actId="2711"/>
      <pc:docMkLst>
        <pc:docMk/>
      </pc:docMkLst>
      <pc:sldChg chg="add">
        <pc:chgData name="タケハタ ミツキ 竹端 光希" userId="1cda311d-e186-413a-be9d-118980fb1eb1" providerId="ADAL" clId="{4CF41E2F-4075-4380-A738-CB34D9907305}" dt="2021-02-15T14:51:55.540" v="4058"/>
        <pc:sldMkLst>
          <pc:docMk/>
          <pc:sldMk cId="1643717735" sldId="256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2943747688" sldId="256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4172658123" sldId="257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2215227596" sldId="258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4243059966" sldId="259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2992395626" sldId="260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1370849953" sldId="261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540318824" sldId="262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807615064" sldId="263"/>
        </pc:sldMkLst>
      </pc:sldChg>
      <pc:sldChg chg="add">
        <pc:chgData name="タケハタ ミツキ 竹端 光希" userId="1cda311d-e186-413a-be9d-118980fb1eb1" providerId="ADAL" clId="{4CF41E2F-4075-4380-A738-CB34D9907305}" dt="2021-02-15T14:43:41.048" v="4054"/>
        <pc:sldMkLst>
          <pc:docMk/>
          <pc:sldMk cId="517322892" sldId="264"/>
        </pc:sldMkLst>
      </pc:sldChg>
      <pc:sldChg chg="add">
        <pc:chgData name="タケハタ ミツキ 竹端 光希" userId="1cda311d-e186-413a-be9d-118980fb1eb1" providerId="ADAL" clId="{4CF41E2F-4075-4380-A738-CB34D9907305}" dt="2021-02-15T14:43:41.048" v="4054"/>
        <pc:sldMkLst>
          <pc:docMk/>
          <pc:sldMk cId="243050985" sldId="265"/>
        </pc:sldMkLst>
      </pc:sldChg>
      <pc:sldChg chg="add">
        <pc:chgData name="タケハタ ミツキ 竹端 光希" userId="1cda311d-e186-413a-be9d-118980fb1eb1" providerId="ADAL" clId="{4CF41E2F-4075-4380-A738-CB34D9907305}" dt="2021-02-15T14:43:41.048" v="4054"/>
        <pc:sldMkLst>
          <pc:docMk/>
          <pc:sldMk cId="1553164339" sldId="266"/>
        </pc:sldMkLst>
      </pc:sldChg>
      <pc:sldChg chg="add">
        <pc:chgData name="タケハタ ミツキ 竹端 光希" userId="1cda311d-e186-413a-be9d-118980fb1eb1" providerId="ADAL" clId="{4CF41E2F-4075-4380-A738-CB34D9907305}" dt="2021-02-15T14:51:55.540" v="4058"/>
        <pc:sldMkLst>
          <pc:docMk/>
          <pc:sldMk cId="598164071" sldId="267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652605651" sldId="267"/>
        </pc:sldMkLst>
      </pc:sldChg>
      <pc:sldChg chg="add">
        <pc:chgData name="タケハタ ミツキ 竹端 光希" userId="1cda311d-e186-413a-be9d-118980fb1eb1" providerId="ADAL" clId="{4CF41E2F-4075-4380-A738-CB34D9907305}" dt="2021-02-15T14:43:41.048" v="4054"/>
        <pc:sldMkLst>
          <pc:docMk/>
          <pc:sldMk cId="79021669" sldId="268"/>
        </pc:sldMkLst>
      </pc:sldChg>
      <pc:sldChg chg="add del">
        <pc:chgData name="タケハタ ミツキ 竹端 光希" userId="1cda311d-e186-413a-be9d-118980fb1eb1" providerId="ADAL" clId="{4CF41E2F-4075-4380-A738-CB34D9907305}" dt="2021-02-15T14:52:07.356" v="4059" actId="47"/>
        <pc:sldMkLst>
          <pc:docMk/>
          <pc:sldMk cId="4217640424" sldId="270"/>
        </pc:sldMkLst>
      </pc:sldChg>
      <pc:sldChg chg="addSp delSp modSp add mod">
        <pc:chgData name="タケハタ ミツキ 竹端 光希" userId="1cda311d-e186-413a-be9d-118980fb1eb1" providerId="ADAL" clId="{4CF41E2F-4075-4380-A738-CB34D9907305}" dt="2021-02-23T09:02:03.723" v="4304" actId="2711"/>
        <pc:sldMkLst>
          <pc:docMk/>
          <pc:sldMk cId="2600495694" sldId="271"/>
        </pc:sldMkLst>
        <pc:spChg chg="del mod">
          <ac:chgData name="タケハタ ミツキ 竹端 光希" userId="1cda311d-e186-413a-be9d-118980fb1eb1" providerId="ADAL" clId="{4CF41E2F-4075-4380-A738-CB34D9907305}" dt="2021-02-15T14:13:18.920" v="3624" actId="478"/>
          <ac:spMkLst>
            <pc:docMk/>
            <pc:sldMk cId="2600495694" sldId="271"/>
            <ac:spMk id="2" creationId="{337DDDD5-F9F7-4FC4-8A12-A6990C1F84B8}"/>
          </ac:spMkLst>
        </pc:spChg>
        <pc:spChg chg="del">
          <ac:chgData name="タケハタ ミツキ 竹端 光希" userId="1cda311d-e186-413a-be9d-118980fb1eb1" providerId="ADAL" clId="{4CF41E2F-4075-4380-A738-CB34D9907305}" dt="2021-02-15T12:41:36.869" v="2434" actId="478"/>
          <ac:spMkLst>
            <pc:docMk/>
            <pc:sldMk cId="2600495694" sldId="271"/>
            <ac:spMk id="4" creationId="{C1C8397D-A6A8-4B74-AAB4-A10195B4E8EF}"/>
          </ac:spMkLst>
        </pc:spChg>
        <pc:spChg chg="mod">
          <ac:chgData name="タケハタ ミツキ 竹端 光希" userId="1cda311d-e186-413a-be9d-118980fb1eb1" providerId="ADAL" clId="{4CF41E2F-4075-4380-A738-CB34D9907305}" dt="2021-02-23T09:01:52.332" v="4303" actId="2711"/>
          <ac:spMkLst>
            <pc:docMk/>
            <pc:sldMk cId="2600495694" sldId="271"/>
            <ac:spMk id="5" creationId="{DCA02482-FC90-4AE3-A446-B8A3F39DCEFE}"/>
          </ac:spMkLst>
        </pc:spChg>
        <pc:spChg chg="del mod">
          <ac:chgData name="タケハタ ミツキ 竹端 光希" userId="1cda311d-e186-413a-be9d-118980fb1eb1" providerId="ADAL" clId="{4CF41E2F-4075-4380-A738-CB34D9907305}" dt="2021-02-15T14:06:12.658" v="3546" actId="478"/>
          <ac:spMkLst>
            <pc:docMk/>
            <pc:sldMk cId="2600495694" sldId="271"/>
            <ac:spMk id="6" creationId="{E574E3CB-0D6C-41BD-BEC1-E7DCFF95849A}"/>
          </ac:spMkLst>
        </pc:spChg>
        <pc:spChg chg="del mod">
          <ac:chgData name="タケハタ ミツキ 竹端 光希" userId="1cda311d-e186-413a-be9d-118980fb1eb1" providerId="ADAL" clId="{4CF41E2F-4075-4380-A738-CB34D9907305}" dt="2021-02-15T14:18:50.232" v="3779" actId="478"/>
          <ac:spMkLst>
            <pc:docMk/>
            <pc:sldMk cId="2600495694" sldId="271"/>
            <ac:spMk id="7" creationId="{B3AC73E1-F779-466C-ADAF-4A1112A58BF2}"/>
          </ac:spMkLst>
        </pc:spChg>
        <pc:spChg chg="mod">
          <ac:chgData name="タケハタ ミツキ 竹端 光希" userId="1cda311d-e186-413a-be9d-118980fb1eb1" providerId="ADAL" clId="{4CF41E2F-4075-4380-A738-CB34D9907305}" dt="2021-02-15T14:19:35.196" v="3795" actId="1076"/>
          <ac:spMkLst>
            <pc:docMk/>
            <pc:sldMk cId="2600495694" sldId="271"/>
            <ac:spMk id="8" creationId="{BD92AFBC-780A-4E44-B730-D32F6814D5EC}"/>
          </ac:spMkLst>
        </pc:spChg>
        <pc:spChg chg="del mod">
          <ac:chgData name="タケハタ ミツキ 竹端 光希" userId="1cda311d-e186-413a-be9d-118980fb1eb1" providerId="ADAL" clId="{4CF41E2F-4075-4380-A738-CB34D9907305}" dt="2021-02-15T14:13:54.223" v="3627" actId="478"/>
          <ac:spMkLst>
            <pc:docMk/>
            <pc:sldMk cId="2600495694" sldId="271"/>
            <ac:spMk id="9" creationId="{80AC45D0-767F-4589-8336-81956073AD52}"/>
          </ac:spMkLst>
        </pc:spChg>
        <pc:spChg chg="del mod">
          <ac:chgData name="タケハタ ミツキ 竹端 光希" userId="1cda311d-e186-413a-be9d-118980fb1eb1" providerId="ADAL" clId="{4CF41E2F-4075-4380-A738-CB34D9907305}" dt="2021-02-15T14:21:15.355" v="3797" actId="478"/>
          <ac:spMkLst>
            <pc:docMk/>
            <pc:sldMk cId="2600495694" sldId="271"/>
            <ac:spMk id="10" creationId="{5815B68A-9E25-4652-847A-A4A67F0AEF43}"/>
          </ac:spMkLst>
        </pc:spChg>
        <pc:spChg chg="del mod">
          <ac:chgData name="タケハタ ミツキ 竹端 光希" userId="1cda311d-e186-413a-be9d-118980fb1eb1" providerId="ADAL" clId="{4CF41E2F-4075-4380-A738-CB34D9907305}" dt="2021-02-15T14:13:49.079" v="3626" actId="478"/>
          <ac:spMkLst>
            <pc:docMk/>
            <pc:sldMk cId="2600495694" sldId="271"/>
            <ac:spMk id="11" creationId="{B8CAE272-1F95-4A0F-A89A-19BB16FC709E}"/>
          </ac:spMkLst>
        </pc:spChg>
        <pc:spChg chg="add mod">
          <ac:chgData name="タケハタ ミツキ 竹端 光希" userId="1cda311d-e186-413a-be9d-118980fb1eb1" providerId="ADAL" clId="{4CF41E2F-4075-4380-A738-CB34D9907305}" dt="2021-02-15T12:42:15.012" v="2505" actId="14100"/>
          <ac:spMkLst>
            <pc:docMk/>
            <pc:sldMk cId="2600495694" sldId="271"/>
            <ac:spMk id="12" creationId="{00B86501-F879-40F7-A43B-0F9E48B24433}"/>
          </ac:spMkLst>
        </pc:spChg>
        <pc:spChg chg="add mod">
          <ac:chgData name="タケハタ ミツキ 竹端 光希" userId="1cda311d-e186-413a-be9d-118980fb1eb1" providerId="ADAL" clId="{4CF41E2F-4075-4380-A738-CB34D9907305}" dt="2021-02-15T14:17:46.534" v="3769" actId="1076"/>
          <ac:spMkLst>
            <pc:docMk/>
            <pc:sldMk cId="2600495694" sldId="271"/>
            <ac:spMk id="13" creationId="{F5229741-6ACB-4F21-89B8-3C3D281BEAEF}"/>
          </ac:spMkLst>
        </pc:spChg>
        <pc:spChg chg="add mod">
          <ac:chgData name="タケハタ ミツキ 竹端 光希" userId="1cda311d-e186-413a-be9d-118980fb1eb1" providerId="ADAL" clId="{4CF41E2F-4075-4380-A738-CB34D9907305}" dt="2021-02-15T14:17:39.743" v="3768" actId="1076"/>
          <ac:spMkLst>
            <pc:docMk/>
            <pc:sldMk cId="2600495694" sldId="271"/>
            <ac:spMk id="14" creationId="{1EE808F2-A7BA-41CC-BF72-BE44C70B6767}"/>
          </ac:spMkLst>
        </pc:spChg>
        <pc:spChg chg="add mod">
          <ac:chgData name="タケハタ ミツキ 竹端 光希" userId="1cda311d-e186-413a-be9d-118980fb1eb1" providerId="ADAL" clId="{4CF41E2F-4075-4380-A738-CB34D9907305}" dt="2021-02-15T14:17:53.564" v="3770" actId="1076"/>
          <ac:spMkLst>
            <pc:docMk/>
            <pc:sldMk cId="2600495694" sldId="271"/>
            <ac:spMk id="15" creationId="{2CD5CE1D-E3EE-490E-980A-14F6A3CCEFB3}"/>
          </ac:spMkLst>
        </pc:spChg>
        <pc:spChg chg="add mod">
          <ac:chgData name="タケハタ ミツキ 竹端 光希" userId="1cda311d-e186-413a-be9d-118980fb1eb1" providerId="ADAL" clId="{4CF41E2F-4075-4380-A738-CB34D9907305}" dt="2021-02-23T08:55:41.289" v="4300"/>
          <ac:spMkLst>
            <pc:docMk/>
            <pc:sldMk cId="2600495694" sldId="271"/>
            <ac:spMk id="16" creationId="{8AF6DAA3-87B9-4A3C-895F-EDF89305E6FB}"/>
          </ac:spMkLst>
        </pc:spChg>
        <pc:spChg chg="add mod">
          <ac:chgData name="タケハタ ミツキ 竹端 光希" userId="1cda311d-e186-413a-be9d-118980fb1eb1" providerId="ADAL" clId="{4CF41E2F-4075-4380-A738-CB34D9907305}" dt="2021-02-15T14:18:09.384" v="3772" actId="1076"/>
          <ac:spMkLst>
            <pc:docMk/>
            <pc:sldMk cId="2600495694" sldId="271"/>
            <ac:spMk id="17" creationId="{44C3E4F8-CD8E-47D1-A884-A23EB9A54D6C}"/>
          </ac:spMkLst>
        </pc:spChg>
        <pc:spChg chg="add mod">
          <ac:chgData name="タケハタ ミツキ 竹端 光希" userId="1cda311d-e186-413a-be9d-118980fb1eb1" providerId="ADAL" clId="{4CF41E2F-4075-4380-A738-CB34D9907305}" dt="2021-02-15T14:18:16.956" v="3773" actId="1076"/>
          <ac:spMkLst>
            <pc:docMk/>
            <pc:sldMk cId="2600495694" sldId="271"/>
            <ac:spMk id="18" creationId="{88E64DED-6DDD-4D28-8AE8-3278E9EE20E4}"/>
          </ac:spMkLst>
        </pc:spChg>
        <pc:spChg chg="add mod">
          <ac:chgData name="タケハタ ミツキ 竹端 光希" userId="1cda311d-e186-413a-be9d-118980fb1eb1" providerId="ADAL" clId="{4CF41E2F-4075-4380-A738-CB34D9907305}" dt="2021-02-15T14:18:23.018" v="3774" actId="1076"/>
          <ac:spMkLst>
            <pc:docMk/>
            <pc:sldMk cId="2600495694" sldId="271"/>
            <ac:spMk id="19" creationId="{E4719F33-8BFD-43FA-A6FA-0955D1D0A467}"/>
          </ac:spMkLst>
        </pc:spChg>
        <pc:spChg chg="add mod">
          <ac:chgData name="タケハタ ミツキ 竹端 光希" userId="1cda311d-e186-413a-be9d-118980fb1eb1" providerId="ADAL" clId="{4CF41E2F-4075-4380-A738-CB34D9907305}" dt="2021-02-15T14:18:26.805" v="3775" actId="1076"/>
          <ac:spMkLst>
            <pc:docMk/>
            <pc:sldMk cId="2600495694" sldId="271"/>
            <ac:spMk id="20" creationId="{854782A5-90AD-4879-A410-3E43660B758B}"/>
          </ac:spMkLst>
        </pc:spChg>
        <pc:spChg chg="add mod">
          <ac:chgData name="タケハタ ミツキ 竹端 光希" userId="1cda311d-e186-413a-be9d-118980fb1eb1" providerId="ADAL" clId="{4CF41E2F-4075-4380-A738-CB34D9907305}" dt="2021-02-23T09:02:03.723" v="4304" actId="2711"/>
          <ac:spMkLst>
            <pc:docMk/>
            <pc:sldMk cId="2600495694" sldId="271"/>
            <ac:spMk id="21" creationId="{6A696CAD-5554-4C76-B80D-4E1FFC10E15D}"/>
          </ac:spMkLst>
        </pc:spChg>
        <pc:spChg chg="add mod">
          <ac:chgData name="タケハタ ミツキ 竹端 光希" userId="1cda311d-e186-413a-be9d-118980fb1eb1" providerId="ADAL" clId="{4CF41E2F-4075-4380-A738-CB34D9907305}" dt="2021-02-15T14:24:50.647" v="4048" actId="1076"/>
          <ac:spMkLst>
            <pc:docMk/>
            <pc:sldMk cId="2600495694" sldId="271"/>
            <ac:spMk id="22" creationId="{5AAD7004-CDAE-4B69-9753-7241D3CB8F0E}"/>
          </ac:spMkLst>
        </pc:spChg>
        <pc:spChg chg="add mod">
          <ac:chgData name="タケハタ ミツキ 竹端 光希" userId="1cda311d-e186-413a-be9d-118980fb1eb1" providerId="ADAL" clId="{4CF41E2F-4075-4380-A738-CB34D9907305}" dt="2021-02-15T14:24:52.999" v="4049" actId="1076"/>
          <ac:spMkLst>
            <pc:docMk/>
            <pc:sldMk cId="2600495694" sldId="271"/>
            <ac:spMk id="23" creationId="{C474580E-1EF7-4C0E-BEBA-C84CF3F129CE}"/>
          </ac:spMkLst>
        </pc:spChg>
        <pc:spChg chg="add mod">
          <ac:chgData name="タケハタ ミツキ 竹端 光希" userId="1cda311d-e186-413a-be9d-118980fb1eb1" providerId="ADAL" clId="{4CF41E2F-4075-4380-A738-CB34D9907305}" dt="2021-02-15T14:24:44.848" v="4047"/>
          <ac:spMkLst>
            <pc:docMk/>
            <pc:sldMk cId="2600495694" sldId="271"/>
            <ac:spMk id="24" creationId="{B816E4F1-0573-458F-B86C-1A6FB333123A}"/>
          </ac:spMkLst>
        </pc:spChg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4261239085" sldId="272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3744203748" sldId="273"/>
        </pc:sldMkLst>
      </pc:sldChg>
      <pc:sldChg chg="add">
        <pc:chgData name="タケハタ ミツキ 竹端 光希" userId="1cda311d-e186-413a-be9d-118980fb1eb1" providerId="ADAL" clId="{4CF41E2F-4075-4380-A738-CB34D9907305}" dt="2021-02-15T14:52:44.752" v="4060"/>
        <pc:sldMkLst>
          <pc:docMk/>
          <pc:sldMk cId="731418239" sldId="281"/>
        </pc:sldMkLst>
      </pc:sldChg>
      <pc:sldChg chg="add">
        <pc:chgData name="タケハタ ミツキ 竹端 光希" userId="1cda311d-e186-413a-be9d-118980fb1eb1" providerId="ADAL" clId="{4CF41E2F-4075-4380-A738-CB34D9907305}" dt="2021-02-15T14:52:44.752" v="4060"/>
        <pc:sldMkLst>
          <pc:docMk/>
          <pc:sldMk cId="896255213" sldId="282"/>
        </pc:sldMkLst>
      </pc:sldChg>
      <pc:sldChg chg="addSp delSp modSp mod">
        <pc:chgData name="タケハタ ミツキ 竹端 光希" userId="1cda311d-e186-413a-be9d-118980fb1eb1" providerId="ADAL" clId="{4CF41E2F-4075-4380-A738-CB34D9907305}" dt="2021-02-15T10:31:02.202" v="2418"/>
        <pc:sldMkLst>
          <pc:docMk/>
          <pc:sldMk cId="2311286636" sldId="284"/>
        </pc:sldMkLst>
        <pc:spChg chg="add del mod">
          <ac:chgData name="タケハタ ミツキ 竹端 光希" userId="1cda311d-e186-413a-be9d-118980fb1eb1" providerId="ADAL" clId="{4CF41E2F-4075-4380-A738-CB34D9907305}" dt="2021-02-15T10:30:58.622" v="2416"/>
          <ac:spMkLst>
            <pc:docMk/>
            <pc:sldMk cId="2311286636" sldId="284"/>
            <ac:spMk id="7" creationId="{4EED415D-379D-4CE0-A95C-1A62FC867B65}"/>
          </ac:spMkLst>
        </pc:spChg>
        <pc:spChg chg="add mod">
          <ac:chgData name="タケハタ ミツキ 竹端 光希" userId="1cda311d-e186-413a-be9d-118980fb1eb1" providerId="ADAL" clId="{4CF41E2F-4075-4380-A738-CB34D9907305}" dt="2021-02-15T10:31:02.202" v="2418"/>
          <ac:spMkLst>
            <pc:docMk/>
            <pc:sldMk cId="2311286636" sldId="284"/>
            <ac:spMk id="8" creationId="{EF9EEF7D-CF40-4C0E-BEFC-D97BE2353EFB}"/>
          </ac:spMkLst>
        </pc:spChg>
        <pc:spChg chg="del">
          <ac:chgData name="タケハタ ミツキ 竹端 光希" userId="1cda311d-e186-413a-be9d-118980fb1eb1" providerId="ADAL" clId="{4CF41E2F-4075-4380-A738-CB34D9907305}" dt="2021-02-15T10:31:01.023" v="2417" actId="478"/>
          <ac:spMkLst>
            <pc:docMk/>
            <pc:sldMk cId="2311286636" sldId="284"/>
            <ac:spMk id="10" creationId="{67F2F43A-B8D8-453E-9968-A57AB561A807}"/>
          </ac:spMkLst>
        </pc:spChg>
      </pc:sldChg>
      <pc:sldChg chg="add">
        <pc:chgData name="タケハタ ミツキ 竹端 光希" userId="1cda311d-e186-413a-be9d-118980fb1eb1" providerId="ADAL" clId="{4CF41E2F-4075-4380-A738-CB34D9907305}" dt="2021-02-11T10:23:24.459" v="415"/>
        <pc:sldMkLst>
          <pc:docMk/>
          <pc:sldMk cId="4166956665" sldId="285"/>
        </pc:sldMkLst>
      </pc:sldChg>
      <pc:sldChg chg="addSp delSp modSp mod">
        <pc:chgData name="タケハタ ミツキ 竹端 光希" userId="1cda311d-e186-413a-be9d-118980fb1eb1" providerId="ADAL" clId="{4CF41E2F-4075-4380-A738-CB34D9907305}" dt="2021-02-15T10:26:20.024" v="2414" actId="1076"/>
        <pc:sldMkLst>
          <pc:docMk/>
          <pc:sldMk cId="786431241" sldId="286"/>
        </pc:sldMkLst>
        <pc:spChg chg="add mod">
          <ac:chgData name="タケハタ ミツキ 竹端 光希" userId="1cda311d-e186-413a-be9d-118980fb1eb1" providerId="ADAL" clId="{4CF41E2F-4075-4380-A738-CB34D9907305}" dt="2021-02-15T05:20:33.636" v="2269" actId="1035"/>
          <ac:spMkLst>
            <pc:docMk/>
            <pc:sldMk cId="786431241" sldId="286"/>
            <ac:spMk id="32" creationId="{58DB5EEC-C9BE-441C-996B-6177160998AF}"/>
          </ac:spMkLst>
        </pc:spChg>
        <pc:spChg chg="add mod">
          <ac:chgData name="タケハタ ミツキ 竹端 光希" userId="1cda311d-e186-413a-be9d-118980fb1eb1" providerId="ADAL" clId="{4CF41E2F-4075-4380-A738-CB34D9907305}" dt="2021-02-15T05:20:33.636" v="2269" actId="1035"/>
          <ac:spMkLst>
            <pc:docMk/>
            <pc:sldMk cId="786431241" sldId="286"/>
            <ac:spMk id="33" creationId="{F80CAFF7-408B-426E-9700-5A2E9C7BDDAA}"/>
          </ac:spMkLst>
        </pc:spChg>
        <pc:spChg chg="add mod">
          <ac:chgData name="タケハタ ミツキ 竹端 光希" userId="1cda311d-e186-413a-be9d-118980fb1eb1" providerId="ADAL" clId="{4CF41E2F-4075-4380-A738-CB34D9907305}" dt="2021-02-15T05:20:33.636" v="2269" actId="1035"/>
          <ac:spMkLst>
            <pc:docMk/>
            <pc:sldMk cId="786431241" sldId="286"/>
            <ac:spMk id="34" creationId="{E14299B0-9916-4ABB-8EAC-D14B071602C1}"/>
          </ac:spMkLst>
        </pc:spChg>
        <pc:spChg chg="mod">
          <ac:chgData name="タケハタ ミツキ 竹端 光希" userId="1cda311d-e186-413a-be9d-118980fb1eb1" providerId="ADAL" clId="{4CF41E2F-4075-4380-A738-CB34D9907305}" dt="2021-02-15T10:26:20.024" v="2414" actId="1076"/>
          <ac:spMkLst>
            <pc:docMk/>
            <pc:sldMk cId="786431241" sldId="286"/>
            <ac:spMk id="64" creationId="{23589FF3-6233-4F08-8CDF-B152E0BB6696}"/>
          </ac:spMkLst>
        </pc:spChg>
        <pc:grpChg chg="del">
          <ac:chgData name="タケハタ ミツキ 竹端 光希" userId="1cda311d-e186-413a-be9d-118980fb1eb1" providerId="ADAL" clId="{4CF41E2F-4075-4380-A738-CB34D9907305}" dt="2021-02-15T10:25:09.577" v="2409" actId="478"/>
          <ac:grpSpMkLst>
            <pc:docMk/>
            <pc:sldMk cId="786431241" sldId="286"/>
            <ac:grpSpMk id="19" creationId="{9123244C-579F-4366-99A3-04F72154B23C}"/>
          </ac:grpSpMkLst>
        </pc:grpChg>
        <pc:grpChg chg="del">
          <ac:chgData name="タケハタ ミツキ 竹端 光希" userId="1cda311d-e186-413a-be9d-118980fb1eb1" providerId="ADAL" clId="{4CF41E2F-4075-4380-A738-CB34D9907305}" dt="2021-02-15T10:25:09.577" v="2409" actId="478"/>
          <ac:grpSpMkLst>
            <pc:docMk/>
            <pc:sldMk cId="786431241" sldId="286"/>
            <ac:grpSpMk id="20" creationId="{5590B0D8-BDB0-4803-B41C-65C2EA8671F6}"/>
          </ac:grpSpMkLst>
        </pc:grpChg>
        <pc:grpChg chg="del">
          <ac:chgData name="タケハタ ミツキ 竹端 光希" userId="1cda311d-e186-413a-be9d-118980fb1eb1" providerId="ADAL" clId="{4CF41E2F-4075-4380-A738-CB34D9907305}" dt="2021-02-15T10:25:09.577" v="2409" actId="478"/>
          <ac:grpSpMkLst>
            <pc:docMk/>
            <pc:sldMk cId="786431241" sldId="286"/>
            <ac:grpSpMk id="21" creationId="{D6480177-FEB0-4CDD-BFE7-1E2776FD43AC}"/>
          </ac:grpSpMkLst>
        </pc:grpChg>
        <pc:grpChg chg="del">
          <ac:chgData name="タケハタ ミツキ 竹端 光希" userId="1cda311d-e186-413a-be9d-118980fb1eb1" providerId="ADAL" clId="{4CF41E2F-4075-4380-A738-CB34D9907305}" dt="2021-02-15T10:25:09.577" v="2409" actId="478"/>
          <ac:grpSpMkLst>
            <pc:docMk/>
            <pc:sldMk cId="786431241" sldId="286"/>
            <ac:grpSpMk id="22" creationId="{7BF510A0-581B-4392-884E-D247F19C5D4D}"/>
          </ac:grpSpMkLst>
        </pc:grpChg>
        <pc:grpChg chg="mod">
          <ac:chgData name="タケハタ ミツキ 竹端 光希" userId="1cda311d-e186-413a-be9d-118980fb1eb1" providerId="ADAL" clId="{4CF41E2F-4075-4380-A738-CB34D9907305}" dt="2021-02-15T10:26:02.586" v="2413" actId="1076"/>
          <ac:grpSpMkLst>
            <pc:docMk/>
            <pc:sldMk cId="786431241" sldId="286"/>
            <ac:grpSpMk id="23" creationId="{68E233BC-15D4-4219-B562-2D059B573C56}"/>
          </ac:grpSpMkLst>
        </pc:grpChg>
        <pc:cxnChg chg="del">
          <ac:chgData name="タケハタ ミツキ 竹端 光希" userId="1cda311d-e186-413a-be9d-118980fb1eb1" providerId="ADAL" clId="{4CF41E2F-4075-4380-A738-CB34D9907305}" dt="2021-02-15T10:25:09.577" v="2409" actId="478"/>
          <ac:cxnSpMkLst>
            <pc:docMk/>
            <pc:sldMk cId="786431241" sldId="286"/>
            <ac:cxnSpMk id="11" creationId="{86B37A27-417F-4BEC-8476-A868C96FF97E}"/>
          </ac:cxnSpMkLst>
        </pc:cxnChg>
        <pc:cxnChg chg="mod">
          <ac:chgData name="タケハタ ミツキ 竹端 光希" userId="1cda311d-e186-413a-be9d-118980fb1eb1" providerId="ADAL" clId="{4CF41E2F-4075-4380-A738-CB34D9907305}" dt="2021-02-11T10:34:31.590" v="442" actId="1036"/>
          <ac:cxnSpMkLst>
            <pc:docMk/>
            <pc:sldMk cId="786431241" sldId="286"/>
            <ac:cxnSpMk id="16" creationId="{92EEB73D-A174-45A8-BE94-F46509AC61F6}"/>
          </ac:cxnSpMkLst>
        </pc:cxnChg>
        <pc:cxnChg chg="del">
          <ac:chgData name="タケハタ ミツキ 竹端 光希" userId="1cda311d-e186-413a-be9d-118980fb1eb1" providerId="ADAL" clId="{4CF41E2F-4075-4380-A738-CB34D9907305}" dt="2021-02-15T10:25:09.577" v="2409" actId="478"/>
          <ac:cxnSpMkLst>
            <pc:docMk/>
            <pc:sldMk cId="786431241" sldId="286"/>
            <ac:cxnSpMk id="38" creationId="{6FD01437-6F60-40C1-BA53-D0D6031EE2E9}"/>
          </ac:cxnSpMkLst>
        </pc:cxnChg>
        <pc:cxnChg chg="del">
          <ac:chgData name="タケハタ ミツキ 竹端 光希" userId="1cda311d-e186-413a-be9d-118980fb1eb1" providerId="ADAL" clId="{4CF41E2F-4075-4380-A738-CB34D9907305}" dt="2021-02-15T10:25:09.577" v="2409" actId="478"/>
          <ac:cxnSpMkLst>
            <pc:docMk/>
            <pc:sldMk cId="786431241" sldId="286"/>
            <ac:cxnSpMk id="40" creationId="{B66CB034-277A-46F8-98FA-A40C03B4598D}"/>
          </ac:cxnSpMkLst>
        </pc:cxnChg>
        <pc:cxnChg chg="del">
          <ac:chgData name="タケハタ ミツキ 竹端 光希" userId="1cda311d-e186-413a-be9d-118980fb1eb1" providerId="ADAL" clId="{4CF41E2F-4075-4380-A738-CB34D9907305}" dt="2021-02-15T10:25:09.577" v="2409" actId="478"/>
          <ac:cxnSpMkLst>
            <pc:docMk/>
            <pc:sldMk cId="786431241" sldId="286"/>
            <ac:cxnSpMk id="41" creationId="{65F714B8-2235-44DA-983F-6315FA700181}"/>
          </ac:cxnSpMkLst>
        </pc:cxnChg>
      </pc:sldChg>
      <pc:sldChg chg="addSp delSp modSp mod">
        <pc:chgData name="タケハタ ミツキ 竹端 光希" userId="1cda311d-e186-413a-be9d-118980fb1eb1" providerId="ADAL" clId="{4CF41E2F-4075-4380-A738-CB34D9907305}" dt="2021-02-11T13:17:23.086" v="492" actId="1076"/>
        <pc:sldMkLst>
          <pc:docMk/>
          <pc:sldMk cId="3253341709" sldId="287"/>
        </pc:sldMkLst>
        <pc:spChg chg="mod topLvl">
          <ac:chgData name="タケハタ ミツキ 竹端 光希" userId="1cda311d-e186-413a-be9d-118980fb1eb1" providerId="ADAL" clId="{4CF41E2F-4075-4380-A738-CB34D9907305}" dt="2021-02-11T07:38:13.538" v="240" actId="165"/>
          <ac:spMkLst>
            <pc:docMk/>
            <pc:sldMk cId="3253341709" sldId="287"/>
            <ac:spMk id="8" creationId="{6BB48BDC-615A-413C-A8E4-5F7EC5BBAD4C}"/>
          </ac:spMkLst>
        </pc:spChg>
        <pc:spChg chg="mod topLvl">
          <ac:chgData name="タケハタ ミツキ 竹端 光希" userId="1cda311d-e186-413a-be9d-118980fb1eb1" providerId="ADAL" clId="{4CF41E2F-4075-4380-A738-CB34D9907305}" dt="2021-02-11T08:04:45.340" v="388" actId="1076"/>
          <ac:spMkLst>
            <pc:docMk/>
            <pc:sldMk cId="3253341709" sldId="287"/>
            <ac:spMk id="18" creationId="{4F4FCFCC-C958-4BCC-A616-431BD17CC984}"/>
          </ac:spMkLst>
        </pc:spChg>
        <pc:spChg chg="mod topLvl">
          <ac:chgData name="タケハタ ミツキ 竹端 光希" userId="1cda311d-e186-413a-be9d-118980fb1eb1" providerId="ADAL" clId="{4CF41E2F-4075-4380-A738-CB34D9907305}" dt="2021-02-11T08:45:21.802" v="414" actId="1076"/>
          <ac:spMkLst>
            <pc:docMk/>
            <pc:sldMk cId="3253341709" sldId="287"/>
            <ac:spMk id="21" creationId="{10D76404-96A5-4864-97D5-D1081A117DE1}"/>
          </ac:spMkLst>
        </pc:spChg>
        <pc:spChg chg="mod topLvl">
          <ac:chgData name="タケハタ ミツキ 竹端 光希" userId="1cda311d-e186-413a-be9d-118980fb1eb1" providerId="ADAL" clId="{4CF41E2F-4075-4380-A738-CB34D9907305}" dt="2021-02-11T08:01:19.784" v="341" actId="1076"/>
          <ac:spMkLst>
            <pc:docMk/>
            <pc:sldMk cId="3253341709" sldId="287"/>
            <ac:spMk id="22" creationId="{A0387C16-DE07-4DB7-8BEC-FB9E001710EA}"/>
          </ac:spMkLst>
        </pc:spChg>
        <pc:spChg chg="mod topLvl">
          <ac:chgData name="タケハタ ミツキ 竹端 光希" userId="1cda311d-e186-413a-be9d-118980fb1eb1" providerId="ADAL" clId="{4CF41E2F-4075-4380-A738-CB34D9907305}" dt="2021-02-11T08:45:08.224" v="413"/>
          <ac:spMkLst>
            <pc:docMk/>
            <pc:sldMk cId="3253341709" sldId="287"/>
            <ac:spMk id="24" creationId="{CAD12B4E-6BF9-4EC2-8A56-3D6DA46AC448}"/>
          </ac:spMkLst>
        </pc:spChg>
        <pc:spChg chg="mod">
          <ac:chgData name="タケハタ ミツキ 竹端 光希" userId="1cda311d-e186-413a-be9d-118980fb1eb1" providerId="ADAL" clId="{4CF41E2F-4075-4380-A738-CB34D9907305}" dt="2021-02-11T08:06:07.629" v="405" actId="1076"/>
          <ac:spMkLst>
            <pc:docMk/>
            <pc:sldMk cId="3253341709" sldId="287"/>
            <ac:spMk id="25" creationId="{C0337613-D06E-446F-A8B1-116EB59E4D25}"/>
          </ac:spMkLst>
        </pc:spChg>
        <pc:spChg chg="mod topLvl">
          <ac:chgData name="タケハタ ミツキ 竹端 光希" userId="1cda311d-e186-413a-be9d-118980fb1eb1" providerId="ADAL" clId="{4CF41E2F-4075-4380-A738-CB34D9907305}" dt="2021-02-11T07:38:13.538" v="240" actId="165"/>
          <ac:spMkLst>
            <pc:docMk/>
            <pc:sldMk cId="3253341709" sldId="287"/>
            <ac:spMk id="26" creationId="{5405AC01-38B1-4A55-A342-AC8E65A648FE}"/>
          </ac:spMkLst>
        </pc:spChg>
        <pc:spChg chg="mod topLvl">
          <ac:chgData name="タケハタ ミツキ 竹端 光希" userId="1cda311d-e186-413a-be9d-118980fb1eb1" providerId="ADAL" clId="{4CF41E2F-4075-4380-A738-CB34D9907305}" dt="2021-02-11T08:06:32.885" v="406" actId="1076"/>
          <ac:spMkLst>
            <pc:docMk/>
            <pc:sldMk cId="3253341709" sldId="287"/>
            <ac:spMk id="27" creationId="{85691129-C336-44E8-BDA5-A2EEC223703F}"/>
          </ac:spMkLst>
        </pc:spChg>
        <pc:spChg chg="mod topLvl">
          <ac:chgData name="タケハタ ミツキ 竹端 光希" userId="1cda311d-e186-413a-be9d-118980fb1eb1" providerId="ADAL" clId="{4CF41E2F-4075-4380-A738-CB34D9907305}" dt="2021-02-11T07:38:13.538" v="240" actId="165"/>
          <ac:spMkLst>
            <pc:docMk/>
            <pc:sldMk cId="3253341709" sldId="287"/>
            <ac:spMk id="28" creationId="{B20E945C-602C-4802-BB2F-C5AC0D403C6D}"/>
          </ac:spMkLst>
        </pc:spChg>
        <pc:spChg chg="mod topLvl">
          <ac:chgData name="タケハタ ミツキ 竹端 光希" userId="1cda311d-e186-413a-be9d-118980fb1eb1" providerId="ADAL" clId="{4CF41E2F-4075-4380-A738-CB34D9907305}" dt="2021-02-11T07:47:23.043" v="317"/>
          <ac:spMkLst>
            <pc:docMk/>
            <pc:sldMk cId="3253341709" sldId="287"/>
            <ac:spMk id="29" creationId="{46F05AE5-BF43-4C77-818E-B3F358353F95}"/>
          </ac:spMkLst>
        </pc:spChg>
        <pc:spChg chg="add mod">
          <ac:chgData name="タケハタ ミツキ 竹端 光希" userId="1cda311d-e186-413a-be9d-118980fb1eb1" providerId="ADAL" clId="{4CF41E2F-4075-4380-A738-CB34D9907305}" dt="2021-02-11T02:44:15.658" v="73" actId="164"/>
          <ac:spMkLst>
            <pc:docMk/>
            <pc:sldMk cId="3253341709" sldId="287"/>
            <ac:spMk id="31" creationId="{C81C8398-9F97-445F-BEFB-9EA061D4AB47}"/>
          </ac:spMkLst>
        </pc:spChg>
        <pc:spChg chg="add mod">
          <ac:chgData name="タケハタ ミツキ 竹端 光希" userId="1cda311d-e186-413a-be9d-118980fb1eb1" providerId="ADAL" clId="{4CF41E2F-4075-4380-A738-CB34D9907305}" dt="2021-02-11T11:03:36.044" v="487" actId="1038"/>
          <ac:spMkLst>
            <pc:docMk/>
            <pc:sldMk cId="3253341709" sldId="287"/>
            <ac:spMk id="32" creationId="{65B3A13E-36FC-4676-AF66-727BD551F9DD}"/>
          </ac:spMkLst>
        </pc:spChg>
        <pc:spChg chg="add mod">
          <ac:chgData name="タケハタ ミツキ 竹端 光希" userId="1cda311d-e186-413a-be9d-118980fb1eb1" providerId="ADAL" clId="{4CF41E2F-4075-4380-A738-CB34D9907305}" dt="2021-02-11T02:46:14.957" v="81" actId="164"/>
          <ac:spMkLst>
            <pc:docMk/>
            <pc:sldMk cId="3253341709" sldId="287"/>
            <ac:spMk id="33" creationId="{94454F4F-18E3-4A3A-8B13-74B4776FFF6E}"/>
          </ac:spMkLst>
        </pc:spChg>
        <pc:spChg chg="add mod">
          <ac:chgData name="タケハタ ミツキ 竹端 光希" userId="1cda311d-e186-413a-be9d-118980fb1eb1" providerId="ADAL" clId="{4CF41E2F-4075-4380-A738-CB34D9907305}" dt="2021-02-11T13:17:17.983" v="491" actId="14100"/>
          <ac:spMkLst>
            <pc:docMk/>
            <pc:sldMk cId="3253341709" sldId="287"/>
            <ac:spMk id="35" creationId="{B1EB16A2-8B8A-4076-B067-5CCD44645AD7}"/>
          </ac:spMkLst>
        </pc:spChg>
        <pc:spChg chg="mod">
          <ac:chgData name="タケハタ ミツキ 竹端 光希" userId="1cda311d-e186-413a-be9d-118980fb1eb1" providerId="ADAL" clId="{4CF41E2F-4075-4380-A738-CB34D9907305}" dt="2021-02-11T02:48:49.081" v="84" actId="1076"/>
          <ac:spMkLst>
            <pc:docMk/>
            <pc:sldMk cId="3253341709" sldId="287"/>
            <ac:spMk id="40" creationId="{CCE3F145-BFF2-4DAD-B806-1A65ADFEF79E}"/>
          </ac:spMkLst>
        </pc:spChg>
        <pc:spChg chg="del">
          <ac:chgData name="タケハタ ミツキ 竹端 光希" userId="1cda311d-e186-413a-be9d-118980fb1eb1" providerId="ADAL" clId="{4CF41E2F-4075-4380-A738-CB34D9907305}" dt="2021-02-11T02:12:24.467" v="0" actId="478"/>
          <ac:spMkLst>
            <pc:docMk/>
            <pc:sldMk cId="3253341709" sldId="287"/>
            <ac:spMk id="41" creationId="{9BF30A2C-FDAE-4F80-981D-4571427FB2FE}"/>
          </ac:spMkLst>
        </pc:spChg>
        <pc:spChg chg="mod">
          <ac:chgData name="タケハタ ミツキ 竹端 光希" userId="1cda311d-e186-413a-be9d-118980fb1eb1" providerId="ADAL" clId="{4CF41E2F-4075-4380-A738-CB34D9907305}" dt="2021-02-11T11:03:36.044" v="487" actId="1038"/>
          <ac:spMkLst>
            <pc:docMk/>
            <pc:sldMk cId="3253341709" sldId="287"/>
            <ac:spMk id="42" creationId="{EA482FED-1F6D-4736-9A89-C54728C9285C}"/>
          </ac:spMkLst>
        </pc:spChg>
        <pc:spChg chg="mod">
          <ac:chgData name="タケハタ ミツキ 竹端 光希" userId="1cda311d-e186-413a-be9d-118980fb1eb1" providerId="ADAL" clId="{4CF41E2F-4075-4380-A738-CB34D9907305}" dt="2021-02-11T13:17:23.086" v="492" actId="1076"/>
          <ac:spMkLst>
            <pc:docMk/>
            <pc:sldMk cId="3253341709" sldId="287"/>
            <ac:spMk id="43" creationId="{A6696A70-B5FF-46B5-ADD7-99E5E368DD33}"/>
          </ac:spMkLst>
        </pc:spChg>
        <pc:spChg chg="mod">
          <ac:chgData name="タケハタ ミツキ 竹端 光希" userId="1cda311d-e186-413a-be9d-118980fb1eb1" providerId="ADAL" clId="{4CF41E2F-4075-4380-A738-CB34D9907305}" dt="2021-02-11T02:45:45.732" v="78" actId="1076"/>
          <ac:spMkLst>
            <pc:docMk/>
            <pc:sldMk cId="3253341709" sldId="287"/>
            <ac:spMk id="44" creationId="{9004A9DA-64EB-4E33-ABB0-4F8B02F0F91D}"/>
          </ac:spMkLst>
        </pc:spChg>
        <pc:spChg chg="mod">
          <ac:chgData name="タケハタ ミツキ 竹端 光希" userId="1cda311d-e186-413a-be9d-118980fb1eb1" providerId="ADAL" clId="{4CF41E2F-4075-4380-A738-CB34D9907305}" dt="2021-02-11T11:03:36.044" v="487" actId="1038"/>
          <ac:spMkLst>
            <pc:docMk/>
            <pc:sldMk cId="3253341709" sldId="287"/>
            <ac:spMk id="45" creationId="{69F5CC50-38E4-4A2A-8354-08D5DA1FF778}"/>
          </ac:spMkLst>
        </pc:spChg>
        <pc:spChg chg="mod">
          <ac:chgData name="タケハタ ミツキ 竹端 光希" userId="1cda311d-e186-413a-be9d-118980fb1eb1" providerId="ADAL" clId="{4CF41E2F-4075-4380-A738-CB34D9907305}" dt="2021-02-11T02:46:14.957" v="81" actId="164"/>
          <ac:spMkLst>
            <pc:docMk/>
            <pc:sldMk cId="3253341709" sldId="287"/>
            <ac:spMk id="46" creationId="{4F3C4C8B-5AEA-4F26-A280-BFFEEDB05179}"/>
          </ac:spMkLst>
        </pc:spChg>
        <pc:spChg chg="mod">
          <ac:chgData name="タケハタ ミツキ 竹端 光希" userId="1cda311d-e186-413a-be9d-118980fb1eb1" providerId="ADAL" clId="{4CF41E2F-4075-4380-A738-CB34D9907305}" dt="2021-02-11T11:03:36.044" v="487" actId="1038"/>
          <ac:spMkLst>
            <pc:docMk/>
            <pc:sldMk cId="3253341709" sldId="287"/>
            <ac:spMk id="48" creationId="{7BD7405F-66D9-480D-A6CD-4056829912D3}"/>
          </ac:spMkLst>
        </pc:spChg>
        <pc:spChg chg="mod">
          <ac:chgData name="タケハタ ミツキ 竹端 光希" userId="1cda311d-e186-413a-be9d-118980fb1eb1" providerId="ADAL" clId="{4CF41E2F-4075-4380-A738-CB34D9907305}" dt="2021-02-11T11:09:23.568" v="488" actId="1076"/>
          <ac:spMkLst>
            <pc:docMk/>
            <pc:sldMk cId="3253341709" sldId="287"/>
            <ac:spMk id="49" creationId="{C5728E76-54E1-410C-A3B1-293A19CD91DD}"/>
          </ac:spMkLst>
        </pc:spChg>
        <pc:grpChg chg="del">
          <ac:chgData name="タケハタ ミツキ 竹端 光希" userId="1cda311d-e186-413a-be9d-118980fb1eb1" providerId="ADAL" clId="{4CF41E2F-4075-4380-A738-CB34D9907305}" dt="2021-02-11T07:38:13.538" v="240" actId="165"/>
          <ac:grpSpMkLst>
            <pc:docMk/>
            <pc:sldMk cId="3253341709" sldId="287"/>
            <ac:grpSpMk id="4" creationId="{68CEDF80-DBFE-41AF-88BC-FB5B27972885}"/>
          </ac:grpSpMkLst>
        </pc:grpChg>
        <pc:grpChg chg="add mod">
          <ac:chgData name="タケハタ ミツキ 竹端 光希" userId="1cda311d-e186-413a-be9d-118980fb1eb1" providerId="ADAL" clId="{4CF41E2F-4075-4380-A738-CB34D9907305}" dt="2021-02-11T11:03:36.044" v="487" actId="1038"/>
          <ac:grpSpMkLst>
            <pc:docMk/>
            <pc:sldMk cId="3253341709" sldId="287"/>
            <ac:grpSpMk id="5" creationId="{B424AF12-CF51-4AFA-83D8-EB14BB1508A6}"/>
          </ac:grpSpMkLst>
        </pc:grpChg>
        <pc:grpChg chg="add mod">
          <ac:chgData name="タケハタ ミツキ 竹端 光希" userId="1cda311d-e186-413a-be9d-118980fb1eb1" providerId="ADAL" clId="{4CF41E2F-4075-4380-A738-CB34D9907305}" dt="2021-02-11T11:03:36.044" v="487" actId="1038"/>
          <ac:grpSpMkLst>
            <pc:docMk/>
            <pc:sldMk cId="3253341709" sldId="287"/>
            <ac:grpSpMk id="7" creationId="{17984D21-FDA3-4DA6-A714-68048CDDF196}"/>
          </ac:grpSpMkLst>
        </pc:grpChg>
        <pc:picChg chg="del mod topLvl modCrop">
          <ac:chgData name="タケハタ ミツキ 竹端 光希" userId="1cda311d-e186-413a-be9d-118980fb1eb1" providerId="ADAL" clId="{4CF41E2F-4075-4380-A738-CB34D9907305}" dt="2021-02-11T07:59:02.627" v="322" actId="478"/>
          <ac:picMkLst>
            <pc:docMk/>
            <pc:sldMk cId="3253341709" sldId="287"/>
            <ac:picMk id="6" creationId="{6724BBEB-4D8D-492B-B319-CBD7034C7497}"/>
          </ac:picMkLst>
        </pc:picChg>
        <pc:picChg chg="add mod">
          <ac:chgData name="タケハタ ミツキ 竹端 光希" userId="1cda311d-e186-413a-be9d-118980fb1eb1" providerId="ADAL" clId="{4CF41E2F-4075-4380-A738-CB34D9907305}" dt="2021-02-11T07:59:15.109" v="323" actId="1076"/>
          <ac:picMkLst>
            <pc:docMk/>
            <pc:sldMk cId="3253341709" sldId="287"/>
            <ac:picMk id="34" creationId="{5471D076-5407-453F-A13B-8DD900CBB46B}"/>
          </ac:picMkLst>
        </pc:picChg>
        <pc:cxnChg chg="del">
          <ac:chgData name="タケハタ ミツキ 竹端 光希" userId="1cda311d-e186-413a-be9d-118980fb1eb1" providerId="ADAL" clId="{4CF41E2F-4075-4380-A738-CB34D9907305}" dt="2021-02-11T02:34:24.481" v="38" actId="478"/>
          <ac:cxnSpMkLst>
            <pc:docMk/>
            <pc:sldMk cId="3253341709" sldId="287"/>
            <ac:cxnSpMk id="47" creationId="{4CF06CC8-DCA5-473B-9A6C-930EB9B07AC9}"/>
          </ac:cxnSpMkLst>
        </pc:cxnChg>
      </pc:sldChg>
      <pc:sldChg chg="add">
        <pc:chgData name="タケハタ ミツキ 竹端 光希" userId="1cda311d-e186-413a-be9d-118980fb1eb1" providerId="ADAL" clId="{4CF41E2F-4075-4380-A738-CB34D9907305}" dt="2021-02-11T10:23:24.459" v="415"/>
        <pc:sldMkLst>
          <pc:docMk/>
          <pc:sldMk cId="3840976553" sldId="290"/>
        </pc:sldMkLst>
      </pc:sldChg>
      <pc:sldChg chg="modSp add mod">
        <pc:chgData name="タケハタ ミツキ 竹端 光希" userId="1cda311d-e186-413a-be9d-118980fb1eb1" providerId="ADAL" clId="{4CF41E2F-4075-4380-A738-CB34D9907305}" dt="2021-02-11T14:30:06.730" v="593" actId="6549"/>
        <pc:sldMkLst>
          <pc:docMk/>
          <pc:sldMk cId="2982407349" sldId="291"/>
        </pc:sldMkLst>
        <pc:spChg chg="mod">
          <ac:chgData name="タケハタ ミツキ 竹端 光希" userId="1cda311d-e186-413a-be9d-118980fb1eb1" providerId="ADAL" clId="{4CF41E2F-4075-4380-A738-CB34D9907305}" dt="2021-02-11T14:29:59.637" v="591" actId="20577"/>
          <ac:spMkLst>
            <pc:docMk/>
            <pc:sldMk cId="2982407349" sldId="291"/>
            <ac:spMk id="6" creationId="{93A836AF-ED78-47F4-A09C-FCE071C8B7C9}"/>
          </ac:spMkLst>
        </pc:spChg>
        <pc:spChg chg="mod">
          <ac:chgData name="タケハタ ミツキ 竹端 光希" userId="1cda311d-e186-413a-be9d-118980fb1eb1" providerId="ADAL" clId="{4CF41E2F-4075-4380-A738-CB34D9907305}" dt="2021-02-11T14:30:06.730" v="593" actId="6549"/>
          <ac:spMkLst>
            <pc:docMk/>
            <pc:sldMk cId="2982407349" sldId="291"/>
            <ac:spMk id="20" creationId="{F71DA108-477C-432A-8E76-44764C01FCAF}"/>
          </ac:spMkLst>
        </pc:spChg>
        <pc:spChg chg="mod">
          <ac:chgData name="タケハタ ミツキ 竹端 光希" userId="1cda311d-e186-413a-be9d-118980fb1eb1" providerId="ADAL" clId="{4CF41E2F-4075-4380-A738-CB34D9907305}" dt="2021-02-11T14:30:04.154" v="592" actId="20577"/>
          <ac:spMkLst>
            <pc:docMk/>
            <pc:sldMk cId="2982407349" sldId="291"/>
            <ac:spMk id="26" creationId="{17C21679-5CC4-43C6-8D44-318D9606B267}"/>
          </ac:spMkLst>
        </pc:spChg>
        <pc:spChg chg="mod">
          <ac:chgData name="タケハタ ミツキ 竹端 光希" userId="1cda311d-e186-413a-be9d-118980fb1eb1" providerId="ADAL" clId="{4CF41E2F-4075-4380-A738-CB34D9907305}" dt="2021-02-11T14:29:50.652" v="590" actId="20577"/>
          <ac:spMkLst>
            <pc:docMk/>
            <pc:sldMk cId="2982407349" sldId="291"/>
            <ac:spMk id="31" creationId="{CAAF76A3-6B8F-4700-A637-0CAC7214A5AD}"/>
          </ac:spMkLst>
        </pc:spChg>
      </pc:sldChg>
      <pc:sldChg chg="add del">
        <pc:chgData name="タケハタ ミツキ 竹端 光希" userId="1cda311d-e186-413a-be9d-118980fb1eb1" providerId="ADAL" clId="{4CF41E2F-4075-4380-A738-CB34D9907305}" dt="2021-02-12T03:27:31.645" v="1242" actId="47"/>
        <pc:sldMkLst>
          <pc:docMk/>
          <pc:sldMk cId="1618763164" sldId="292"/>
        </pc:sldMkLst>
      </pc:sldChg>
      <pc:sldChg chg="add del">
        <pc:chgData name="タケハタ ミツキ 竹端 光希" userId="1cda311d-e186-413a-be9d-118980fb1eb1" providerId="ADAL" clId="{4CF41E2F-4075-4380-A738-CB34D9907305}" dt="2021-02-12T03:27:31.645" v="1242" actId="47"/>
        <pc:sldMkLst>
          <pc:docMk/>
          <pc:sldMk cId="3524195799" sldId="295"/>
        </pc:sldMkLst>
      </pc:sldChg>
      <pc:sldChg chg="addSp delSp modSp add mod">
        <pc:chgData name="タケハタ ミツキ 竹端 光希" userId="1cda311d-e186-413a-be9d-118980fb1eb1" providerId="ADAL" clId="{4CF41E2F-4075-4380-A738-CB34D9907305}" dt="2021-02-12T03:37:55.638" v="1681" actId="1076"/>
        <pc:sldMkLst>
          <pc:docMk/>
          <pc:sldMk cId="986380999" sldId="296"/>
        </pc:sldMkLst>
        <pc:spChg chg="mod">
          <ac:chgData name="タケハタ ミツキ 竹端 光希" userId="1cda311d-e186-413a-be9d-118980fb1eb1" providerId="ADAL" clId="{4CF41E2F-4075-4380-A738-CB34D9907305}" dt="2021-02-12T03:27:51.665" v="1247"/>
          <ac:spMkLst>
            <pc:docMk/>
            <pc:sldMk cId="986380999" sldId="296"/>
            <ac:spMk id="8" creationId="{0B04BB32-782E-4815-A6A8-827033D95521}"/>
          </ac:spMkLst>
        </pc:spChg>
        <pc:spChg chg="add mod">
          <ac:chgData name="タケハタ ミツキ 竹端 光希" userId="1cda311d-e186-413a-be9d-118980fb1eb1" providerId="ADAL" clId="{4CF41E2F-4075-4380-A738-CB34D9907305}" dt="2021-02-12T03:37:55.638" v="1681" actId="1076"/>
          <ac:spMkLst>
            <pc:docMk/>
            <pc:sldMk cId="986380999" sldId="296"/>
            <ac:spMk id="25" creationId="{89F2E46D-5717-4504-ABAF-C422145497E9}"/>
          </ac:spMkLst>
        </pc:spChg>
        <pc:spChg chg="mod">
          <ac:chgData name="タケハタ ミツキ 竹端 光希" userId="1cda311d-e186-413a-be9d-118980fb1eb1" providerId="ADAL" clId="{4CF41E2F-4075-4380-A738-CB34D9907305}" dt="2021-02-12T03:34:03.712" v="1442" actId="1036"/>
          <ac:spMkLst>
            <pc:docMk/>
            <pc:sldMk cId="986380999" sldId="296"/>
            <ac:spMk id="30" creationId="{B1EC00EE-34E6-4171-BB59-67E63EA92840}"/>
          </ac:spMkLst>
        </pc:spChg>
        <pc:spChg chg="mod">
          <ac:chgData name="タケハタ ミツキ 竹端 光希" userId="1cda311d-e186-413a-be9d-118980fb1eb1" providerId="ADAL" clId="{4CF41E2F-4075-4380-A738-CB34D9907305}" dt="2021-02-12T03:34:14.390" v="1462" actId="1076"/>
          <ac:spMkLst>
            <pc:docMk/>
            <pc:sldMk cId="986380999" sldId="296"/>
            <ac:spMk id="33" creationId="{84151EAA-0330-47A6-90BC-A1AADBA82930}"/>
          </ac:spMkLst>
        </pc:spChg>
        <pc:spChg chg="mod">
          <ac:chgData name="タケハタ ミツキ 竹端 光希" userId="1cda311d-e186-413a-be9d-118980fb1eb1" providerId="ADAL" clId="{4CF41E2F-4075-4380-A738-CB34D9907305}" dt="2021-02-12T03:37:40.700" v="1679" actId="1076"/>
          <ac:spMkLst>
            <pc:docMk/>
            <pc:sldMk cId="986380999" sldId="296"/>
            <ac:spMk id="35" creationId="{E28FBB28-10A6-466A-B6D6-BD6A8C1F597F}"/>
          </ac:spMkLst>
        </pc:spChg>
        <pc:spChg chg="mod">
          <ac:chgData name="タケハタ ミツキ 竹端 光希" userId="1cda311d-e186-413a-be9d-118980fb1eb1" providerId="ADAL" clId="{4CF41E2F-4075-4380-A738-CB34D9907305}" dt="2021-02-12T03:37:52.084" v="1680" actId="1076"/>
          <ac:spMkLst>
            <pc:docMk/>
            <pc:sldMk cId="986380999" sldId="296"/>
            <ac:spMk id="36" creationId="{638906C5-BDE5-411D-9F43-75B762FD2613}"/>
          </ac:spMkLst>
        </pc:spChg>
        <pc:spChg chg="del">
          <ac:chgData name="タケハタ ミツキ 竹端 光希" userId="1cda311d-e186-413a-be9d-118980fb1eb1" providerId="ADAL" clId="{4CF41E2F-4075-4380-A738-CB34D9907305}" dt="2021-02-12T03:29:35.629" v="1248" actId="478"/>
          <ac:spMkLst>
            <pc:docMk/>
            <pc:sldMk cId="986380999" sldId="296"/>
            <ac:spMk id="38" creationId="{3B8B931B-4823-4181-9875-90C1B602E784}"/>
          </ac:spMkLst>
        </pc:spChg>
        <pc:grpChg chg="mod">
          <ac:chgData name="タケハタ ミツキ 竹端 光希" userId="1cda311d-e186-413a-be9d-118980fb1eb1" providerId="ADAL" clId="{4CF41E2F-4075-4380-A738-CB34D9907305}" dt="2021-02-12T03:34:17.038" v="1463" actId="1076"/>
          <ac:grpSpMkLst>
            <pc:docMk/>
            <pc:sldMk cId="986380999" sldId="296"/>
            <ac:grpSpMk id="4" creationId="{F2B737AC-DF4E-4729-AA96-028F09676610}"/>
          </ac:grpSpMkLst>
        </pc:grpChg>
      </pc:sldChg>
      <pc:sldChg chg="add ord">
        <pc:chgData name="タケハタ ミツキ 竹端 光希" userId="1cda311d-e186-413a-be9d-118980fb1eb1" providerId="ADAL" clId="{4CF41E2F-4075-4380-A738-CB34D9907305}" dt="2021-02-15T14:44:01.194" v="4056"/>
        <pc:sldMkLst>
          <pc:docMk/>
          <pc:sldMk cId="2004723642" sldId="310"/>
        </pc:sldMkLst>
      </pc:sldChg>
      <pc:sldChg chg="addSp modSp mod">
        <pc:chgData name="タケハタ ミツキ 竹端 光希" userId="1cda311d-e186-413a-be9d-118980fb1eb1" providerId="ADAL" clId="{4CF41E2F-4075-4380-A738-CB34D9907305}" dt="2021-02-14T12:07:14.893" v="1812" actId="1076"/>
        <pc:sldMkLst>
          <pc:docMk/>
          <pc:sldMk cId="3147086271" sldId="312"/>
        </pc:sldMkLst>
        <pc:spChg chg="mod">
          <ac:chgData name="タケハタ ミツキ 竹端 光希" userId="1cda311d-e186-413a-be9d-118980fb1eb1" providerId="ADAL" clId="{4CF41E2F-4075-4380-A738-CB34D9907305}" dt="2021-02-14T12:07:10.243" v="1811" actId="1076"/>
          <ac:spMkLst>
            <pc:docMk/>
            <pc:sldMk cId="3147086271" sldId="312"/>
            <ac:spMk id="13" creationId="{921478F3-A663-4C54-B749-F80A6229CB7C}"/>
          </ac:spMkLst>
        </pc:spChg>
        <pc:spChg chg="mod">
          <ac:chgData name="タケハタ ミツキ 竹端 光希" userId="1cda311d-e186-413a-be9d-118980fb1eb1" providerId="ADAL" clId="{4CF41E2F-4075-4380-A738-CB34D9907305}" dt="2021-02-14T12:07:01.377" v="1810" actId="1076"/>
          <ac:spMkLst>
            <pc:docMk/>
            <pc:sldMk cId="3147086271" sldId="312"/>
            <ac:spMk id="19" creationId="{ADF8B74A-2634-4034-BDE5-591A732AA703}"/>
          </ac:spMkLst>
        </pc:spChg>
        <pc:spChg chg="add mod">
          <ac:chgData name="タケハタ ミツキ 竹端 光希" userId="1cda311d-e186-413a-be9d-118980fb1eb1" providerId="ADAL" clId="{4CF41E2F-4075-4380-A738-CB34D9907305}" dt="2021-02-12T03:26:22.684" v="1236"/>
          <ac:spMkLst>
            <pc:docMk/>
            <pc:sldMk cId="3147086271" sldId="312"/>
            <ac:spMk id="20" creationId="{2D30DB04-FFD2-4D54-8A9C-1E3039A3388B}"/>
          </ac:spMkLst>
        </pc:spChg>
        <pc:spChg chg="mod">
          <ac:chgData name="タケハタ ミツキ 竹端 光希" userId="1cda311d-e186-413a-be9d-118980fb1eb1" providerId="ADAL" clId="{4CF41E2F-4075-4380-A738-CB34D9907305}" dt="2021-02-12T03:26:37.079" v="1239" actId="14100"/>
          <ac:spMkLst>
            <pc:docMk/>
            <pc:sldMk cId="3147086271" sldId="312"/>
            <ac:spMk id="21" creationId="{336F9834-7B8E-4586-ABB3-A4B3787774C5}"/>
          </ac:spMkLst>
        </pc:spChg>
        <pc:spChg chg="mod">
          <ac:chgData name="タケハタ ミツキ 竹端 光希" userId="1cda311d-e186-413a-be9d-118980fb1eb1" providerId="ADAL" clId="{4CF41E2F-4075-4380-A738-CB34D9907305}" dt="2021-02-12T03:26:43.586" v="1240" actId="1076"/>
          <ac:spMkLst>
            <pc:docMk/>
            <pc:sldMk cId="3147086271" sldId="312"/>
            <ac:spMk id="22" creationId="{1D4B03BA-D49E-4ED4-B61F-CA18332DC50F}"/>
          </ac:spMkLst>
        </pc:spChg>
        <pc:spChg chg="mod">
          <ac:chgData name="タケハタ ミツキ 竹端 光希" userId="1cda311d-e186-413a-be9d-118980fb1eb1" providerId="ADAL" clId="{4CF41E2F-4075-4380-A738-CB34D9907305}" dt="2021-02-12T03:26:49.641" v="1241" actId="1076"/>
          <ac:spMkLst>
            <pc:docMk/>
            <pc:sldMk cId="3147086271" sldId="312"/>
            <ac:spMk id="23" creationId="{0E3BDEA6-6667-4A74-9100-A7D50FA40422}"/>
          </ac:spMkLst>
        </pc:spChg>
        <pc:spChg chg="add mod">
          <ac:chgData name="タケハタ ミツキ 竹端 光希" userId="1cda311d-e186-413a-be9d-118980fb1eb1" providerId="ADAL" clId="{4CF41E2F-4075-4380-A738-CB34D9907305}" dt="2021-02-12T03:26:22.684" v="1236"/>
          <ac:spMkLst>
            <pc:docMk/>
            <pc:sldMk cId="3147086271" sldId="312"/>
            <ac:spMk id="25" creationId="{E924FFEE-7E60-48E7-B694-9E5666776C9F}"/>
          </ac:spMkLst>
        </pc:spChg>
        <pc:spChg chg="add mod">
          <ac:chgData name="タケハタ ミツキ 竹端 光希" userId="1cda311d-e186-413a-be9d-118980fb1eb1" providerId="ADAL" clId="{4CF41E2F-4075-4380-A738-CB34D9907305}" dt="2021-02-12T03:26:22.684" v="1236"/>
          <ac:spMkLst>
            <pc:docMk/>
            <pc:sldMk cId="3147086271" sldId="312"/>
            <ac:spMk id="26" creationId="{1A4CDC0B-A219-43DA-8DEE-3A87DC2F9C58}"/>
          </ac:spMkLst>
        </pc:spChg>
        <pc:spChg chg="add mod">
          <ac:chgData name="タケハタ ミツキ 竹端 光希" userId="1cda311d-e186-413a-be9d-118980fb1eb1" providerId="ADAL" clId="{4CF41E2F-4075-4380-A738-CB34D9907305}" dt="2021-02-12T03:26:22.684" v="1236"/>
          <ac:spMkLst>
            <pc:docMk/>
            <pc:sldMk cId="3147086271" sldId="312"/>
            <ac:spMk id="27" creationId="{08F756B2-CDD0-421F-8454-04F99EB7821E}"/>
          </ac:spMkLst>
        </pc:spChg>
        <pc:spChg chg="add mod">
          <ac:chgData name="タケハタ ミツキ 竹端 光希" userId="1cda311d-e186-413a-be9d-118980fb1eb1" providerId="ADAL" clId="{4CF41E2F-4075-4380-A738-CB34D9907305}" dt="2021-02-12T03:26:22.684" v="1236"/>
          <ac:spMkLst>
            <pc:docMk/>
            <pc:sldMk cId="3147086271" sldId="312"/>
            <ac:spMk id="28" creationId="{715B2F60-18F6-4212-8B4C-F1F5FF8C0DAA}"/>
          </ac:spMkLst>
        </pc:spChg>
        <pc:spChg chg="mod">
          <ac:chgData name="タケハタ ミツキ 竹端 光希" userId="1cda311d-e186-413a-be9d-118980fb1eb1" providerId="ADAL" clId="{4CF41E2F-4075-4380-A738-CB34D9907305}" dt="2021-02-14T12:07:14.893" v="1812" actId="1076"/>
          <ac:spMkLst>
            <pc:docMk/>
            <pc:sldMk cId="3147086271" sldId="312"/>
            <ac:spMk id="32" creationId="{35C083FA-6804-40E5-98F0-0992C221389F}"/>
          </ac:spMkLst>
        </pc:spChg>
        <pc:spChg chg="add mod">
          <ac:chgData name="タケハタ ミツキ 竹端 光希" userId="1cda311d-e186-413a-be9d-118980fb1eb1" providerId="ADAL" clId="{4CF41E2F-4075-4380-A738-CB34D9907305}" dt="2021-02-12T03:26:22.684" v="1236"/>
          <ac:spMkLst>
            <pc:docMk/>
            <pc:sldMk cId="3147086271" sldId="312"/>
            <ac:spMk id="33" creationId="{07AFA6B6-C23F-47FA-AE60-551BA98A60A0}"/>
          </ac:spMkLst>
        </pc:spChg>
        <pc:spChg chg="add mod">
          <ac:chgData name="タケハタ ミツキ 竹端 光希" userId="1cda311d-e186-413a-be9d-118980fb1eb1" providerId="ADAL" clId="{4CF41E2F-4075-4380-A738-CB34D9907305}" dt="2021-02-12T03:26:22.684" v="1236"/>
          <ac:spMkLst>
            <pc:docMk/>
            <pc:sldMk cId="3147086271" sldId="312"/>
            <ac:spMk id="34" creationId="{AF173DFA-6199-4C22-9C04-DAB67917DE6F}"/>
          </ac:spMkLst>
        </pc:spChg>
        <pc:spChg chg="add mod">
          <ac:chgData name="タケハタ ミツキ 竹端 光希" userId="1cda311d-e186-413a-be9d-118980fb1eb1" providerId="ADAL" clId="{4CF41E2F-4075-4380-A738-CB34D9907305}" dt="2021-02-12T03:26:22.684" v="1236"/>
          <ac:spMkLst>
            <pc:docMk/>
            <pc:sldMk cId="3147086271" sldId="312"/>
            <ac:spMk id="35" creationId="{189A2286-3F1F-4AA0-AB23-A445C62CFC9C}"/>
          </ac:spMkLst>
        </pc:spChg>
        <pc:spChg chg="add mod">
          <ac:chgData name="タケハタ ミツキ 竹端 光希" userId="1cda311d-e186-413a-be9d-118980fb1eb1" providerId="ADAL" clId="{4CF41E2F-4075-4380-A738-CB34D9907305}" dt="2021-02-12T04:56:15.529" v="1733"/>
          <ac:spMkLst>
            <pc:docMk/>
            <pc:sldMk cId="3147086271" sldId="312"/>
            <ac:spMk id="36" creationId="{20D51D6E-0E52-4010-9BBD-01713AB64CCC}"/>
          </ac:spMkLst>
        </pc:spChg>
        <pc:picChg chg="mod">
          <ac:chgData name="タケハタ ミツキ 竹端 光希" userId="1cda311d-e186-413a-be9d-118980fb1eb1" providerId="ADAL" clId="{4CF41E2F-4075-4380-A738-CB34D9907305}" dt="2021-02-14T12:06:26.987" v="1809" actId="1038"/>
          <ac:picMkLst>
            <pc:docMk/>
            <pc:sldMk cId="3147086271" sldId="312"/>
            <ac:picMk id="6" creationId="{26ED8E95-582E-4570-92BD-2B15E3111D20}"/>
          </ac:picMkLst>
        </pc:picChg>
        <pc:picChg chg="mod">
          <ac:chgData name="タケハタ ミツキ 竹端 光希" userId="1cda311d-e186-413a-be9d-118980fb1eb1" providerId="ADAL" clId="{4CF41E2F-4075-4380-A738-CB34D9907305}" dt="2021-02-14T12:06:26.987" v="1809" actId="1038"/>
          <ac:picMkLst>
            <pc:docMk/>
            <pc:sldMk cId="3147086271" sldId="312"/>
            <ac:picMk id="11" creationId="{20B5661B-FB3C-49CD-983A-777FB5228AD9}"/>
          </ac:picMkLst>
        </pc:picChg>
      </pc:sldChg>
      <pc:sldChg chg="add del">
        <pc:chgData name="タケハタ ミツキ 竹端 光希" userId="1cda311d-e186-413a-be9d-118980fb1eb1" providerId="ADAL" clId="{4CF41E2F-4075-4380-A738-CB34D9907305}" dt="2021-02-15T14:40:52.286" v="4053" actId="47"/>
        <pc:sldMkLst>
          <pc:docMk/>
          <pc:sldMk cId="3461926857" sldId="313"/>
        </pc:sldMkLst>
      </pc:sldChg>
      <pc:sldChg chg="add del">
        <pc:chgData name="タケハタ ミツキ 竹端 光希" userId="1cda311d-e186-413a-be9d-118980fb1eb1" providerId="ADAL" clId="{4CF41E2F-4075-4380-A738-CB34D9907305}" dt="2021-02-15T14:40:52.286" v="4053" actId="47"/>
        <pc:sldMkLst>
          <pc:docMk/>
          <pc:sldMk cId="2615963102" sldId="314"/>
        </pc:sldMkLst>
      </pc:sldChg>
      <pc:sldChg chg="addSp delSp modSp add del mod">
        <pc:chgData name="タケハタ ミツキ 竹端 光希" userId="1cda311d-e186-413a-be9d-118980fb1eb1" providerId="ADAL" clId="{4CF41E2F-4075-4380-A738-CB34D9907305}" dt="2021-02-15T07:07:05.370" v="2396"/>
        <pc:sldMkLst>
          <pc:docMk/>
          <pc:sldMk cId="3915724743" sldId="315"/>
        </pc:sldMkLst>
        <pc:spChg chg="mod">
          <ac:chgData name="タケハタ ミツキ 竹端 光希" userId="1cda311d-e186-413a-be9d-118980fb1eb1" providerId="ADAL" clId="{4CF41E2F-4075-4380-A738-CB34D9907305}" dt="2021-02-15T07:07:05.370" v="2396"/>
          <ac:spMkLst>
            <pc:docMk/>
            <pc:sldMk cId="3915724743" sldId="315"/>
            <ac:spMk id="5" creationId="{FC0A6126-E586-4743-9DA0-BB289557C6B4}"/>
          </ac:spMkLst>
        </pc:spChg>
        <pc:spChg chg="mod">
          <ac:chgData name="タケハタ ミツキ 竹端 光希" userId="1cda311d-e186-413a-be9d-118980fb1eb1" providerId="ADAL" clId="{4CF41E2F-4075-4380-A738-CB34D9907305}" dt="2021-02-14T12:10:34.465" v="1893" actId="1076"/>
          <ac:spMkLst>
            <pc:docMk/>
            <pc:sldMk cId="3915724743" sldId="315"/>
            <ac:spMk id="13" creationId="{7C761FD2-D45B-4FDD-A763-B8F77852E6E0}"/>
          </ac:spMkLst>
        </pc:spChg>
        <pc:spChg chg="mod">
          <ac:chgData name="タケハタ ミツキ 竹端 光希" userId="1cda311d-e186-413a-be9d-118980fb1eb1" providerId="ADAL" clId="{4CF41E2F-4075-4380-A738-CB34D9907305}" dt="2021-02-15T06:50:56.910" v="2386" actId="1076"/>
          <ac:spMkLst>
            <pc:docMk/>
            <pc:sldMk cId="3915724743" sldId="315"/>
            <ac:spMk id="16" creationId="{A00DE2B6-7E61-4E7A-B8BA-CEBAB75BD05A}"/>
          </ac:spMkLst>
        </pc:spChg>
        <pc:spChg chg="mod">
          <ac:chgData name="タケハタ ミツキ 竹端 光希" userId="1cda311d-e186-413a-be9d-118980fb1eb1" providerId="ADAL" clId="{4CF41E2F-4075-4380-A738-CB34D9907305}" dt="2021-02-12T03:12:49.672" v="850" actId="6549"/>
          <ac:spMkLst>
            <pc:docMk/>
            <pc:sldMk cId="3915724743" sldId="315"/>
            <ac:spMk id="17" creationId="{C632CF59-A530-42BD-AF48-EDDA4A59DEAD}"/>
          </ac:spMkLst>
        </pc:spChg>
        <pc:spChg chg="mod">
          <ac:chgData name="タケハタ ミツキ 竹端 光希" userId="1cda311d-e186-413a-be9d-118980fb1eb1" providerId="ADAL" clId="{4CF41E2F-4075-4380-A738-CB34D9907305}" dt="2021-02-14T12:11:45.697" v="1927" actId="1076"/>
          <ac:spMkLst>
            <pc:docMk/>
            <pc:sldMk cId="3915724743" sldId="315"/>
            <ac:spMk id="18" creationId="{56E17D70-8CD6-4EAC-A58E-88CDB2AFC57C}"/>
          </ac:spMkLst>
        </pc:spChg>
        <pc:spChg chg="mod">
          <ac:chgData name="タケハタ ミツキ 竹端 光希" userId="1cda311d-e186-413a-be9d-118980fb1eb1" providerId="ADAL" clId="{4CF41E2F-4075-4380-A738-CB34D9907305}" dt="2021-02-15T06:51:01.462" v="2387" actId="1076"/>
          <ac:spMkLst>
            <pc:docMk/>
            <pc:sldMk cId="3915724743" sldId="315"/>
            <ac:spMk id="23" creationId="{68930AE4-E942-4F2A-BC2E-4B3240ED03DF}"/>
          </ac:spMkLst>
        </pc:spChg>
        <pc:spChg chg="mod">
          <ac:chgData name="タケハタ ミツキ 竹端 光希" userId="1cda311d-e186-413a-be9d-118980fb1eb1" providerId="ADAL" clId="{4CF41E2F-4075-4380-A738-CB34D9907305}" dt="2021-02-14T12:10:25.901" v="1892" actId="1076"/>
          <ac:spMkLst>
            <pc:docMk/>
            <pc:sldMk cId="3915724743" sldId="315"/>
            <ac:spMk id="25" creationId="{4A20832B-5823-4834-AE4A-E2715EF98728}"/>
          </ac:spMkLst>
        </pc:spChg>
        <pc:spChg chg="del">
          <ac:chgData name="タケハタ ミツキ 竹端 光希" userId="1cda311d-e186-413a-be9d-118980fb1eb1" providerId="ADAL" clId="{4CF41E2F-4075-4380-A738-CB34D9907305}" dt="2021-02-12T03:09:49.434" v="826" actId="478"/>
          <ac:spMkLst>
            <pc:docMk/>
            <pc:sldMk cId="3915724743" sldId="315"/>
            <ac:spMk id="31" creationId="{7167F33F-1A87-474D-90BA-F829A8C68ECE}"/>
          </ac:spMkLst>
        </pc:spChg>
        <pc:spChg chg="add mod">
          <ac:chgData name="タケハタ ミツキ 竹端 光希" userId="1cda311d-e186-413a-be9d-118980fb1eb1" providerId="ADAL" clId="{4CF41E2F-4075-4380-A738-CB34D9907305}" dt="2021-02-12T04:56:27.503" v="1739"/>
          <ac:spMkLst>
            <pc:docMk/>
            <pc:sldMk cId="3915724743" sldId="315"/>
            <ac:spMk id="31" creationId="{BDC6F92F-EC1E-4259-A8BE-89A8F48C5A72}"/>
          </ac:spMkLst>
        </pc:spChg>
        <pc:spChg chg="del mod">
          <ac:chgData name="タケハタ ミツキ 竹端 光希" userId="1cda311d-e186-413a-be9d-118980fb1eb1" providerId="ADAL" clId="{4CF41E2F-4075-4380-A738-CB34D9907305}" dt="2021-02-15T06:49:56.559" v="2329" actId="478"/>
          <ac:spMkLst>
            <pc:docMk/>
            <pc:sldMk cId="3915724743" sldId="315"/>
            <ac:spMk id="35" creationId="{849EA551-C6E8-4B74-9E8D-96C078D3FB3F}"/>
          </ac:spMkLst>
        </pc:spChg>
        <pc:spChg chg="del mod">
          <ac:chgData name="タケハタ ミツキ 竹端 光希" userId="1cda311d-e186-413a-be9d-118980fb1eb1" providerId="ADAL" clId="{4CF41E2F-4075-4380-A738-CB34D9907305}" dt="2021-02-14T12:10:17.978" v="1891" actId="478"/>
          <ac:spMkLst>
            <pc:docMk/>
            <pc:sldMk cId="3915724743" sldId="315"/>
            <ac:spMk id="36" creationId="{1C10D74C-C8CA-4E9A-BA08-D31B98F6AACB}"/>
          </ac:spMkLst>
        </pc:spChg>
        <pc:spChg chg="add mod">
          <ac:chgData name="タケハタ ミツキ 竹端 光希" userId="1cda311d-e186-413a-be9d-118980fb1eb1" providerId="ADAL" clId="{4CF41E2F-4075-4380-A738-CB34D9907305}" dt="2021-02-12T03:14:01.654" v="857" actId="1076"/>
          <ac:spMkLst>
            <pc:docMk/>
            <pc:sldMk cId="3915724743" sldId="315"/>
            <ac:spMk id="37" creationId="{FAAE2F66-546E-4C52-AB14-1894EA56EEF3}"/>
          </ac:spMkLst>
        </pc:spChg>
        <pc:grpChg chg="mod">
          <ac:chgData name="タケハタ ミツキ 竹端 光希" userId="1cda311d-e186-413a-be9d-118980fb1eb1" providerId="ADAL" clId="{4CF41E2F-4075-4380-A738-CB34D9907305}" dt="2021-02-14T12:10:47.667" v="1895" actId="1076"/>
          <ac:grpSpMkLst>
            <pc:docMk/>
            <pc:sldMk cId="3915724743" sldId="315"/>
            <ac:grpSpMk id="26" creationId="{EE4C8D6F-B1DD-4C49-899A-8F8D5CB1813E}"/>
          </ac:grpSpMkLst>
        </pc:grpChg>
        <pc:picChg chg="del">
          <ac:chgData name="タケハタ ミツキ 竹端 光希" userId="1cda311d-e186-413a-be9d-118980fb1eb1" providerId="ADAL" clId="{4CF41E2F-4075-4380-A738-CB34D9907305}" dt="2021-02-14T10:46:38.567" v="1763" actId="478"/>
          <ac:picMkLst>
            <pc:docMk/>
            <pc:sldMk cId="3915724743" sldId="315"/>
            <ac:picMk id="3" creationId="{4AE3300D-53A2-4E2D-AD4F-834CB1EDB284}"/>
          </ac:picMkLst>
        </pc:picChg>
        <pc:picChg chg="add mod modCrop">
          <ac:chgData name="タケハタ ミツキ 竹端 光希" userId="1cda311d-e186-413a-be9d-118980fb1eb1" providerId="ADAL" clId="{4CF41E2F-4075-4380-A738-CB34D9907305}" dt="2021-02-14T12:11:32.586" v="1926" actId="1037"/>
          <ac:picMkLst>
            <pc:docMk/>
            <pc:sldMk cId="3915724743" sldId="315"/>
            <ac:picMk id="3" creationId="{FAACA736-03BD-4875-A6E8-BBECACC0CDAD}"/>
          </ac:picMkLst>
        </pc:picChg>
        <pc:picChg chg="add del mod">
          <ac:chgData name="タケハタ ミツキ 竹端 光希" userId="1cda311d-e186-413a-be9d-118980fb1eb1" providerId="ADAL" clId="{4CF41E2F-4075-4380-A738-CB34D9907305}" dt="2021-02-14T09:42:10.209" v="1752" actId="478"/>
          <ac:picMkLst>
            <pc:docMk/>
            <pc:sldMk cId="3915724743" sldId="315"/>
            <ac:picMk id="6" creationId="{F198180C-C68B-427A-904F-AF59B0F44620}"/>
          </ac:picMkLst>
        </pc:picChg>
        <pc:picChg chg="add mod modCrop">
          <ac:chgData name="タケハタ ミツキ 竹端 光希" userId="1cda311d-e186-413a-be9d-118980fb1eb1" providerId="ADAL" clId="{4CF41E2F-4075-4380-A738-CB34D9907305}" dt="2021-02-14T12:11:27.692" v="1912" actId="1037"/>
          <ac:picMkLst>
            <pc:docMk/>
            <pc:sldMk cId="3915724743" sldId="315"/>
            <ac:picMk id="8" creationId="{463C043D-7F7A-4A7D-BAFE-23889F98F4A8}"/>
          </ac:picMkLst>
        </pc:picChg>
        <pc:picChg chg="del">
          <ac:chgData name="タケハタ ミツキ 竹端 光希" userId="1cda311d-e186-413a-be9d-118980fb1eb1" providerId="ADAL" clId="{4CF41E2F-4075-4380-A738-CB34D9907305}" dt="2021-02-14T12:10:13.516" v="1889" actId="478"/>
          <ac:picMkLst>
            <pc:docMk/>
            <pc:sldMk cId="3915724743" sldId="315"/>
            <ac:picMk id="23" creationId="{44F2D67E-349A-4502-AB24-0C56FBB67BC1}"/>
          </ac:picMkLst>
        </pc:picChg>
        <pc:picChg chg="del">
          <ac:chgData name="タケハタ ミツキ 竹端 光希" userId="1cda311d-e186-413a-be9d-118980fb1eb1" providerId="ADAL" clId="{4CF41E2F-4075-4380-A738-CB34D9907305}" dt="2021-02-14T09:41:48.854" v="1748" actId="478"/>
          <ac:picMkLst>
            <pc:docMk/>
            <pc:sldMk cId="3915724743" sldId="315"/>
            <ac:picMk id="24" creationId="{4B56F41B-14BA-4A92-9873-56953A7A9686}"/>
          </ac:picMkLst>
        </pc:picChg>
      </pc:sldChg>
      <pc:sldChg chg="add del">
        <pc:chgData name="タケハタ ミツキ 竹端 光希" userId="1cda311d-e186-413a-be9d-118980fb1eb1" providerId="ADAL" clId="{4CF41E2F-4075-4380-A738-CB34D9907305}" dt="2021-02-15T14:40:40.512" v="4051" actId="47"/>
        <pc:sldMkLst>
          <pc:docMk/>
          <pc:sldMk cId="2334499182" sldId="317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2405874192" sldId="318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2374100088" sldId="319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4004250689" sldId="335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545420725" sldId="336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2345422622" sldId="337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1070032999" sldId="338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3371869939" sldId="339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3380685790" sldId="340"/>
        </pc:sldMkLst>
      </pc:sldChg>
      <pc:sldChg chg="add">
        <pc:chgData name="タケハタ ミツキ 竹端 光希" userId="1cda311d-e186-413a-be9d-118980fb1eb1" providerId="ADAL" clId="{4CF41E2F-4075-4380-A738-CB34D9907305}" dt="2021-02-12T04:10:53.623" v="1727"/>
        <pc:sldMkLst>
          <pc:docMk/>
          <pc:sldMk cId="1742271855" sldId="341"/>
        </pc:sldMkLst>
      </pc:sldChg>
      <pc:sldChg chg="addSp delSp modSp mod">
        <pc:chgData name="タケハタ ミツキ 竹端 光希" userId="1cda311d-e186-413a-be9d-118980fb1eb1" providerId="ADAL" clId="{4CF41E2F-4075-4380-A738-CB34D9907305}" dt="2021-02-15T13:59:58.995" v="3478" actId="20577"/>
        <pc:sldMkLst>
          <pc:docMk/>
          <pc:sldMk cId="3520881080" sldId="363"/>
        </pc:sldMkLst>
        <pc:spChg chg="mod">
          <ac:chgData name="タケハタ ミツキ 竹端 光希" userId="1cda311d-e186-413a-be9d-118980fb1eb1" providerId="ADAL" clId="{4CF41E2F-4075-4380-A738-CB34D9907305}" dt="2021-02-15T07:14:08.991" v="2407" actId="1076"/>
          <ac:spMkLst>
            <pc:docMk/>
            <pc:sldMk cId="3520881080" sldId="363"/>
            <ac:spMk id="18" creationId="{683DEB18-7F18-41FD-ACD0-1E5B57117468}"/>
          </ac:spMkLst>
        </pc:spChg>
        <pc:spChg chg="mod">
          <ac:chgData name="タケハタ ミツキ 竹端 光希" userId="1cda311d-e186-413a-be9d-118980fb1eb1" providerId="ADAL" clId="{4CF41E2F-4075-4380-A738-CB34D9907305}" dt="2021-02-15T07:14:01.110" v="2406" actId="1076"/>
          <ac:spMkLst>
            <pc:docMk/>
            <pc:sldMk cId="3520881080" sldId="363"/>
            <ac:spMk id="21" creationId="{070A99BC-A511-423A-A27A-8AC282ED8DEC}"/>
          </ac:spMkLst>
        </pc:spChg>
        <pc:spChg chg="mod">
          <ac:chgData name="タケハタ ミツキ 竹端 光希" userId="1cda311d-e186-413a-be9d-118980fb1eb1" providerId="ADAL" clId="{4CF41E2F-4075-4380-A738-CB34D9907305}" dt="2021-02-15T13:59:58.995" v="3478" actId="20577"/>
          <ac:spMkLst>
            <pc:docMk/>
            <pc:sldMk cId="3520881080" sldId="363"/>
            <ac:spMk id="25" creationId="{2455CC8E-94C4-4408-AAE6-CCCB7C5B6CF7}"/>
          </ac:spMkLst>
        </pc:spChg>
        <pc:spChg chg="add del mod">
          <ac:chgData name="タケハタ ミツキ 竹端 光希" userId="1cda311d-e186-413a-be9d-118980fb1eb1" providerId="ADAL" clId="{4CF41E2F-4075-4380-A738-CB34D9907305}" dt="2021-02-12T03:54:51.245" v="1719"/>
          <ac:spMkLst>
            <pc:docMk/>
            <pc:sldMk cId="3520881080" sldId="363"/>
            <ac:spMk id="26" creationId="{2111B3A3-D29C-472E-944E-114BBCC0AD2C}"/>
          </ac:spMkLst>
        </pc:spChg>
      </pc:sldChg>
      <pc:sldChg chg="add del">
        <pc:chgData name="タケハタ ミツキ 竹端 光希" userId="1cda311d-e186-413a-be9d-118980fb1eb1" providerId="ADAL" clId="{4CF41E2F-4075-4380-A738-CB34D9907305}" dt="2021-02-15T14:40:42.299" v="4052" actId="47"/>
        <pc:sldMkLst>
          <pc:docMk/>
          <pc:sldMk cId="2140106143" sldId="364"/>
        </pc:sldMkLst>
      </pc:sldChg>
      <pc:sldChg chg="add del">
        <pc:chgData name="タケハタ ミツキ 竹端 光希" userId="1cda311d-e186-413a-be9d-118980fb1eb1" providerId="ADAL" clId="{4CF41E2F-4075-4380-A738-CB34D9907305}" dt="2021-02-12T03:27:31.645" v="1242" actId="47"/>
        <pc:sldMkLst>
          <pc:docMk/>
          <pc:sldMk cId="2043516983" sldId="365"/>
        </pc:sldMkLst>
      </pc:sldChg>
      <pc:sldChg chg="addSp delSp modSp mod">
        <pc:chgData name="タケハタ ミツキ 竹端 光希" userId="1cda311d-e186-413a-be9d-118980fb1eb1" providerId="ADAL" clId="{4CF41E2F-4075-4380-A738-CB34D9907305}" dt="2021-02-18T14:44:32.233" v="4294" actId="1035"/>
        <pc:sldMkLst>
          <pc:docMk/>
          <pc:sldMk cId="3441101919" sldId="366"/>
        </pc:sldMkLst>
        <pc:spChg chg="mod">
          <ac:chgData name="タケハタ ミツキ 竹端 光希" userId="1cda311d-e186-413a-be9d-118980fb1eb1" providerId="ADAL" clId="{4CF41E2F-4075-4380-A738-CB34D9907305}" dt="2021-02-15T07:07:11.081" v="2400"/>
          <ac:spMkLst>
            <pc:docMk/>
            <pc:sldMk cId="3441101919" sldId="366"/>
            <ac:spMk id="5" creationId="{FC0A6126-E586-4743-9DA0-BB289557C6B4}"/>
          </ac:spMkLst>
        </pc:spChg>
        <pc:spChg chg="del mod">
          <ac:chgData name="タケハタ ミツキ 竹端 光希" userId="1cda311d-e186-413a-be9d-118980fb1eb1" providerId="ADAL" clId="{4CF41E2F-4075-4380-A738-CB34D9907305}" dt="2021-02-12T03:18:50.721" v="866" actId="478"/>
          <ac:spMkLst>
            <pc:docMk/>
            <pc:sldMk cId="3441101919" sldId="366"/>
            <ac:spMk id="16" creationId="{A00DE2B6-7E61-4E7A-B8BA-CEBAB75BD05A}"/>
          </ac:spMkLst>
        </pc:spChg>
        <pc:spChg chg="del">
          <ac:chgData name="タケハタ ミツキ 竹端 光希" userId="1cda311d-e186-413a-be9d-118980fb1eb1" providerId="ADAL" clId="{4CF41E2F-4075-4380-A738-CB34D9907305}" dt="2021-02-12T03:18:19.887" v="860" actId="478"/>
          <ac:spMkLst>
            <pc:docMk/>
            <pc:sldMk cId="3441101919" sldId="366"/>
            <ac:spMk id="17" creationId="{C632CF59-A530-42BD-AF48-EDDA4A59DEAD}"/>
          </ac:spMkLst>
        </pc:spChg>
        <pc:spChg chg="mod">
          <ac:chgData name="タケハタ ミツキ 竹端 光希" userId="1cda311d-e186-413a-be9d-118980fb1eb1" providerId="ADAL" clId="{4CF41E2F-4075-4380-A738-CB34D9907305}" dt="2021-02-14T12:14:21.747" v="2005" actId="1076"/>
          <ac:spMkLst>
            <pc:docMk/>
            <pc:sldMk cId="3441101919" sldId="366"/>
            <ac:spMk id="18" creationId="{56E17D70-8CD6-4EAC-A58E-88CDB2AFC57C}"/>
          </ac:spMkLst>
        </pc:spChg>
        <pc:spChg chg="mod">
          <ac:chgData name="タケハタ ミツキ 竹端 光希" userId="1cda311d-e186-413a-be9d-118980fb1eb1" providerId="ADAL" clId="{4CF41E2F-4075-4380-A738-CB34D9907305}" dt="2021-02-14T12:13:09.581" v="1999" actId="1076"/>
          <ac:spMkLst>
            <pc:docMk/>
            <pc:sldMk cId="3441101919" sldId="366"/>
            <ac:spMk id="19" creationId="{ED429424-DE27-4394-9885-908597013AB4}"/>
          </ac:spMkLst>
        </pc:spChg>
        <pc:spChg chg="add mod">
          <ac:chgData name="タケハタ ミツキ 竹端 光希" userId="1cda311d-e186-413a-be9d-118980fb1eb1" providerId="ADAL" clId="{4CF41E2F-4075-4380-A738-CB34D9907305}" dt="2021-02-18T14:44:32.233" v="4294" actId="1035"/>
          <ac:spMkLst>
            <pc:docMk/>
            <pc:sldMk cId="3441101919" sldId="366"/>
            <ac:spMk id="25" creationId="{EE9039EF-5134-49A4-8D8F-B876D9ADCEA3}"/>
          </ac:spMkLst>
        </pc:spChg>
        <pc:spChg chg="mod">
          <ac:chgData name="タケハタ ミツキ 竹端 光希" userId="1cda311d-e186-413a-be9d-118980fb1eb1" providerId="ADAL" clId="{4CF41E2F-4075-4380-A738-CB34D9907305}" dt="2021-02-14T12:12:42.136" v="1971" actId="1076"/>
          <ac:spMkLst>
            <pc:docMk/>
            <pc:sldMk cId="3441101919" sldId="366"/>
            <ac:spMk id="26" creationId="{BF09267D-2FA8-486E-A3BB-41482FF602E3}"/>
          </ac:spMkLst>
        </pc:spChg>
        <pc:spChg chg="mod">
          <ac:chgData name="タケハタ ミツキ 竹端 光希" userId="1cda311d-e186-413a-be9d-118980fb1eb1" providerId="ADAL" clId="{4CF41E2F-4075-4380-A738-CB34D9907305}" dt="2021-02-18T14:44:32.233" v="4294" actId="1035"/>
          <ac:spMkLst>
            <pc:docMk/>
            <pc:sldMk cId="3441101919" sldId="366"/>
            <ac:spMk id="31" creationId="{7167F33F-1A87-474D-90BA-F829A8C68ECE}"/>
          </ac:spMkLst>
        </pc:spChg>
        <pc:spChg chg="mod">
          <ac:chgData name="タケハタ ミツキ 竹端 光希" userId="1cda311d-e186-413a-be9d-118980fb1eb1" providerId="ADAL" clId="{4CF41E2F-4075-4380-A738-CB34D9907305}" dt="2021-02-18T14:44:32.233" v="4294" actId="1035"/>
          <ac:spMkLst>
            <pc:docMk/>
            <pc:sldMk cId="3441101919" sldId="366"/>
            <ac:spMk id="35" creationId="{849EA551-C6E8-4B74-9E8D-96C078D3FB3F}"/>
          </ac:spMkLst>
        </pc:spChg>
        <pc:spChg chg="del">
          <ac:chgData name="タケハタ ミツキ 竹端 光希" userId="1cda311d-e186-413a-be9d-118980fb1eb1" providerId="ADAL" clId="{4CF41E2F-4075-4380-A738-CB34D9907305}" dt="2021-02-14T12:14:11.615" v="2000" actId="478"/>
          <ac:spMkLst>
            <pc:docMk/>
            <pc:sldMk cId="3441101919" sldId="366"/>
            <ac:spMk id="37" creationId="{7F20E4F9-637B-44D0-8747-84C1CDE2A395}"/>
          </ac:spMkLst>
        </pc:spChg>
        <pc:spChg chg="mod">
          <ac:chgData name="タケハタ ミツキ 竹端 光希" userId="1cda311d-e186-413a-be9d-118980fb1eb1" providerId="ADAL" clId="{4CF41E2F-4075-4380-A738-CB34D9907305}" dt="2021-02-18T14:44:32.233" v="4294" actId="1035"/>
          <ac:spMkLst>
            <pc:docMk/>
            <pc:sldMk cId="3441101919" sldId="366"/>
            <ac:spMk id="37" creationId="{EFFA7065-03AF-4BCB-A766-9B544716EBCF}"/>
          </ac:spMkLst>
        </pc:spChg>
        <pc:spChg chg="add mod ord">
          <ac:chgData name="タケハタ ミツキ 竹端 光希" userId="1cda311d-e186-413a-be9d-118980fb1eb1" providerId="ADAL" clId="{4CF41E2F-4075-4380-A738-CB34D9907305}" dt="2021-02-18T14:44:32.233" v="4294" actId="1035"/>
          <ac:spMkLst>
            <pc:docMk/>
            <pc:sldMk cId="3441101919" sldId="366"/>
            <ac:spMk id="38" creationId="{04F9D641-044C-4D33-B51C-2A9C1ED44A13}"/>
          </ac:spMkLst>
        </pc:spChg>
        <pc:spChg chg="add mod">
          <ac:chgData name="タケハタ ミツキ 竹端 光希" userId="1cda311d-e186-413a-be9d-118980fb1eb1" providerId="ADAL" clId="{4CF41E2F-4075-4380-A738-CB34D9907305}" dt="2021-02-12T04:56:41.528" v="1745"/>
          <ac:spMkLst>
            <pc:docMk/>
            <pc:sldMk cId="3441101919" sldId="366"/>
            <ac:spMk id="39" creationId="{DE7E5EE6-D3DA-4211-A0E7-06FEC65CEEAA}"/>
          </ac:spMkLst>
        </pc:spChg>
        <pc:spChg chg="mod">
          <ac:chgData name="タケハタ ミツキ 竹端 光希" userId="1cda311d-e186-413a-be9d-118980fb1eb1" providerId="ADAL" clId="{4CF41E2F-4075-4380-A738-CB34D9907305}" dt="2021-02-18T14:44:32.233" v="4294" actId="1035"/>
          <ac:spMkLst>
            <pc:docMk/>
            <pc:sldMk cId="3441101919" sldId="366"/>
            <ac:spMk id="40" creationId="{8B3CC9B2-FB87-47A4-AB86-A475F137A843}"/>
          </ac:spMkLst>
        </pc:spChg>
        <pc:spChg chg="mod">
          <ac:chgData name="タケハタ ミツキ 竹端 光希" userId="1cda311d-e186-413a-be9d-118980fb1eb1" providerId="ADAL" clId="{4CF41E2F-4075-4380-A738-CB34D9907305}" dt="2021-02-18T14:44:32.233" v="4294" actId="1035"/>
          <ac:spMkLst>
            <pc:docMk/>
            <pc:sldMk cId="3441101919" sldId="366"/>
            <ac:spMk id="41" creationId="{1CDB2A9B-6AB9-42A0-974A-A5CC90D1B98A}"/>
          </ac:spMkLst>
        </pc:spChg>
        <pc:grpChg chg="mod">
          <ac:chgData name="タケハタ ミツキ 竹端 光希" userId="1cda311d-e186-413a-be9d-118980fb1eb1" providerId="ADAL" clId="{4CF41E2F-4075-4380-A738-CB34D9907305}" dt="2021-02-14T12:14:28.115" v="2006" actId="1076"/>
          <ac:grpSpMkLst>
            <pc:docMk/>
            <pc:sldMk cId="3441101919" sldId="366"/>
            <ac:grpSpMk id="27" creationId="{B36DCB66-2368-4BEA-88A9-0759BAD71E6F}"/>
          </ac:grpSpMkLst>
        </pc:grpChg>
        <pc:picChg chg="add mod modCrop">
          <ac:chgData name="タケハタ ミツキ 竹端 光希" userId="1cda311d-e186-413a-be9d-118980fb1eb1" providerId="ADAL" clId="{4CF41E2F-4075-4380-A738-CB34D9907305}" dt="2021-02-14T12:12:25.642" v="1968" actId="1035"/>
          <ac:picMkLst>
            <pc:docMk/>
            <pc:sldMk cId="3441101919" sldId="366"/>
            <ac:picMk id="3" creationId="{2D2069F6-5CBD-4B6E-BC18-6C5AA97E1E57}"/>
          </ac:picMkLst>
        </pc:picChg>
        <pc:picChg chg="add mod modCrop">
          <ac:chgData name="タケハタ ミツキ 竹端 光希" userId="1cda311d-e186-413a-be9d-118980fb1eb1" providerId="ADAL" clId="{4CF41E2F-4075-4380-A738-CB34D9907305}" dt="2021-02-14T12:12:35.893" v="1970" actId="1076"/>
          <ac:picMkLst>
            <pc:docMk/>
            <pc:sldMk cId="3441101919" sldId="366"/>
            <ac:picMk id="7" creationId="{C238AA1B-2C92-4F7D-B414-1AC1D4D37D0E}"/>
          </ac:picMkLst>
        </pc:picChg>
        <pc:picChg chg="del">
          <ac:chgData name="タケハタ ミツキ 竹端 光希" userId="1cda311d-e186-413a-be9d-118980fb1eb1" providerId="ADAL" clId="{4CF41E2F-4075-4380-A738-CB34D9907305}" dt="2021-02-14T10:48:55.124" v="1785" actId="478"/>
          <ac:picMkLst>
            <pc:docMk/>
            <pc:sldMk cId="3441101919" sldId="366"/>
            <ac:picMk id="12" creationId="{EA1E3E83-E393-4242-83C8-998075C2410A}"/>
          </ac:picMkLst>
        </pc:picChg>
        <pc:picChg chg="del">
          <ac:chgData name="タケハタ ミツキ 竹端 光希" userId="1cda311d-e186-413a-be9d-118980fb1eb1" providerId="ADAL" clId="{4CF41E2F-4075-4380-A738-CB34D9907305}" dt="2021-02-14T10:49:00.231" v="1787" actId="478"/>
          <ac:picMkLst>
            <pc:docMk/>
            <pc:sldMk cId="3441101919" sldId="366"/>
            <ac:picMk id="23" creationId="{9C8E6C6E-E8D5-438D-AAAF-C3D73DBACD9A}"/>
          </ac:picMkLst>
        </pc:picChg>
        <pc:picChg chg="add del mod">
          <ac:chgData name="タケハタ ミツキ 竹端 光希" userId="1cda311d-e186-413a-be9d-118980fb1eb1" providerId="ADAL" clId="{4CF41E2F-4075-4380-A738-CB34D9907305}" dt="2021-02-14T12:07:44.221" v="1818" actId="478"/>
          <ac:picMkLst>
            <pc:docMk/>
            <pc:sldMk cId="3441101919" sldId="366"/>
            <ac:picMk id="40" creationId="{DC30FDAC-8417-4AB1-8B46-80AE2E071B6E}"/>
          </ac:picMkLst>
        </pc:picChg>
        <pc:picChg chg="add del mod">
          <ac:chgData name="タケハタ ミツキ 竹端 光希" userId="1cda311d-e186-413a-be9d-118980fb1eb1" providerId="ADAL" clId="{4CF41E2F-4075-4380-A738-CB34D9907305}" dt="2021-02-14T12:07:53.242" v="1820" actId="478"/>
          <ac:picMkLst>
            <pc:docMk/>
            <pc:sldMk cId="3441101919" sldId="366"/>
            <ac:picMk id="41" creationId="{E5AA4572-BC13-4264-ABC5-D8B9EC26B0C0}"/>
          </ac:picMkLst>
        </pc:picChg>
        <pc:picChg chg="add del mod">
          <ac:chgData name="タケハタ ミツキ 竹端 光希" userId="1cda311d-e186-413a-be9d-118980fb1eb1" providerId="ADAL" clId="{4CF41E2F-4075-4380-A738-CB34D9907305}" dt="2021-02-14T12:08:00.946" v="1825" actId="478"/>
          <ac:picMkLst>
            <pc:docMk/>
            <pc:sldMk cId="3441101919" sldId="366"/>
            <ac:picMk id="42" creationId="{276D0BB1-1D54-4B0B-B85A-B215DE9AC488}"/>
          </ac:picMkLst>
        </pc:picChg>
        <pc:picChg chg="add del mod">
          <ac:chgData name="タケハタ ミツキ 竹端 光希" userId="1cda311d-e186-413a-be9d-118980fb1eb1" providerId="ADAL" clId="{4CF41E2F-4075-4380-A738-CB34D9907305}" dt="2021-02-14T12:12:27.969" v="1969" actId="478"/>
          <ac:picMkLst>
            <pc:docMk/>
            <pc:sldMk cId="3441101919" sldId="366"/>
            <ac:picMk id="43" creationId="{A6E3F9DA-2034-4B2E-89A2-FD37F7BCC8CE}"/>
          </ac:picMkLst>
        </pc:picChg>
      </pc:sldChg>
      <pc:sldChg chg="add ord">
        <pc:chgData name="タケハタ ミツキ 竹端 光希" userId="1cda311d-e186-413a-be9d-118980fb1eb1" providerId="ADAL" clId="{4CF41E2F-4075-4380-A738-CB34D9907305}" dt="2021-02-15T14:44:01.194" v="4056"/>
        <pc:sldMkLst>
          <pc:docMk/>
          <pc:sldMk cId="3585784081" sldId="367"/>
        </pc:sldMkLst>
      </pc:sldChg>
      <pc:sldChg chg="del">
        <pc:chgData name="タケハタ ミツキ 竹端 光希" userId="1cda311d-e186-413a-be9d-118980fb1eb1" providerId="ADAL" clId="{4CF41E2F-4075-4380-A738-CB34D9907305}" dt="2021-02-15T14:39:58.735" v="4050" actId="47"/>
        <pc:sldMkLst>
          <pc:docMk/>
          <pc:sldMk cId="2795391280" sldId="368"/>
        </pc:sldMkLst>
      </pc:sldChg>
      <pc:sldChg chg="addSp modSp mod">
        <pc:chgData name="タケハタ ミツキ 竹端 光希" userId="1cda311d-e186-413a-be9d-118980fb1eb1" providerId="ADAL" clId="{4CF41E2F-4075-4380-A738-CB34D9907305}" dt="2021-02-15T10:37:32.856" v="2421" actId="207"/>
        <pc:sldMkLst>
          <pc:docMk/>
          <pc:sldMk cId="721746914" sldId="372"/>
        </pc:sldMkLst>
        <pc:spChg chg="mod">
          <ac:chgData name="タケハタ ミツキ 竹端 光希" userId="1cda311d-e186-413a-be9d-118980fb1eb1" providerId="ADAL" clId="{4CF41E2F-4075-4380-A738-CB34D9907305}" dt="2021-02-15T10:37:32.856" v="2421" actId="207"/>
          <ac:spMkLst>
            <pc:docMk/>
            <pc:sldMk cId="721746914" sldId="372"/>
            <ac:spMk id="7" creationId="{9D2BFF32-BCD6-43EF-94DF-3DADE9F066C4}"/>
          </ac:spMkLst>
        </pc:spChg>
        <pc:spChg chg="mod">
          <ac:chgData name="タケハタ ミツキ 竹端 光希" userId="1cda311d-e186-413a-be9d-118980fb1eb1" providerId="ADAL" clId="{4CF41E2F-4075-4380-A738-CB34D9907305}" dt="2021-02-15T06:07:19.601" v="2324" actId="123"/>
          <ac:spMkLst>
            <pc:docMk/>
            <pc:sldMk cId="721746914" sldId="372"/>
            <ac:spMk id="37" creationId="{D891DCBE-B5DB-45D2-8CBB-04D0072AB8F4}"/>
          </ac:spMkLst>
        </pc:spChg>
        <pc:spChg chg="add mod">
          <ac:chgData name="タケハタ ミツキ 竹端 光希" userId="1cda311d-e186-413a-be9d-118980fb1eb1" providerId="ADAL" clId="{4CF41E2F-4075-4380-A738-CB34D9907305}" dt="2021-02-15T06:07:31.451" v="2325" actId="1076"/>
          <ac:spMkLst>
            <pc:docMk/>
            <pc:sldMk cId="721746914" sldId="372"/>
            <ac:spMk id="40" creationId="{7D589C92-1B07-4A49-9BEE-ABEB6AA71E1B}"/>
          </ac:spMkLst>
        </pc:spChg>
      </pc:sldChg>
      <pc:sldChg chg="modSp mod">
        <pc:chgData name="タケハタ ミツキ 竹端 光希" userId="1cda311d-e186-413a-be9d-118980fb1eb1" providerId="ADAL" clId="{4CF41E2F-4075-4380-A738-CB34D9907305}" dt="2021-02-18T14:44:06.345" v="4285" actId="1035"/>
        <pc:sldMkLst>
          <pc:docMk/>
          <pc:sldMk cId="1444769735" sldId="373"/>
        </pc:sldMkLst>
        <pc:spChg chg="mod">
          <ac:chgData name="タケハタ ミツキ 竹端 光希" userId="1cda311d-e186-413a-be9d-118980fb1eb1" providerId="ADAL" clId="{4CF41E2F-4075-4380-A738-CB34D9907305}" dt="2021-02-15T07:07:00.202" v="2392"/>
          <ac:spMkLst>
            <pc:docMk/>
            <pc:sldMk cId="1444769735" sldId="373"/>
            <ac:spMk id="5" creationId="{FC0A6126-E586-4743-9DA0-BB289557C6B4}"/>
          </ac:spMkLst>
        </pc:spChg>
        <pc:spChg chg="mod">
          <ac:chgData name="タケハタ ミツキ 竹端 光希" userId="1cda311d-e186-413a-be9d-118980fb1eb1" providerId="ADAL" clId="{4CF41E2F-4075-4380-A738-CB34D9907305}" dt="2021-02-18T14:44:06.345" v="4285" actId="1035"/>
          <ac:spMkLst>
            <pc:docMk/>
            <pc:sldMk cId="1444769735" sldId="373"/>
            <ac:spMk id="20" creationId="{2D30DB04-FFD2-4D54-8A9C-1E3039A3388B}"/>
          </ac:spMkLst>
        </pc:spChg>
        <pc:spChg chg="mod">
          <ac:chgData name="タケハタ ミツキ 竹端 光希" userId="1cda311d-e186-413a-be9d-118980fb1eb1" providerId="ADAL" clId="{4CF41E2F-4075-4380-A738-CB34D9907305}" dt="2021-02-18T14:44:06.345" v="4285" actId="1035"/>
          <ac:spMkLst>
            <pc:docMk/>
            <pc:sldMk cId="1444769735" sldId="373"/>
            <ac:spMk id="21" creationId="{336F9834-7B8E-4586-ABB3-A4B3787774C5}"/>
          </ac:spMkLst>
        </pc:spChg>
        <pc:spChg chg="mod">
          <ac:chgData name="タケハタ ミツキ 竹端 光希" userId="1cda311d-e186-413a-be9d-118980fb1eb1" providerId="ADAL" clId="{4CF41E2F-4075-4380-A738-CB34D9907305}" dt="2021-02-18T14:44:06.345" v="4285" actId="1035"/>
          <ac:spMkLst>
            <pc:docMk/>
            <pc:sldMk cId="1444769735" sldId="373"/>
            <ac:spMk id="22" creationId="{1D4B03BA-D49E-4ED4-B61F-CA18332DC50F}"/>
          </ac:spMkLst>
        </pc:spChg>
        <pc:spChg chg="mod">
          <ac:chgData name="タケハタ ミツキ 竹端 光希" userId="1cda311d-e186-413a-be9d-118980fb1eb1" providerId="ADAL" clId="{4CF41E2F-4075-4380-A738-CB34D9907305}" dt="2021-02-18T14:44:06.345" v="4285" actId="1035"/>
          <ac:spMkLst>
            <pc:docMk/>
            <pc:sldMk cId="1444769735" sldId="373"/>
            <ac:spMk id="25" creationId="{E924FFEE-7E60-48E7-B694-9E5666776C9F}"/>
          </ac:spMkLst>
        </pc:spChg>
        <pc:spChg chg="mod">
          <ac:chgData name="タケハタ ミツキ 竹端 光希" userId="1cda311d-e186-413a-be9d-118980fb1eb1" providerId="ADAL" clId="{4CF41E2F-4075-4380-A738-CB34D9907305}" dt="2021-02-18T14:44:06.345" v="4285" actId="1035"/>
          <ac:spMkLst>
            <pc:docMk/>
            <pc:sldMk cId="1444769735" sldId="373"/>
            <ac:spMk id="26" creationId="{1A4CDC0B-A219-43DA-8DEE-3A87DC2F9C58}"/>
          </ac:spMkLst>
        </pc:spChg>
        <pc:spChg chg="mod">
          <ac:chgData name="タケハタ ミツキ 竹端 光希" userId="1cda311d-e186-413a-be9d-118980fb1eb1" providerId="ADAL" clId="{4CF41E2F-4075-4380-A738-CB34D9907305}" dt="2021-02-18T14:44:06.345" v="4285" actId="1035"/>
          <ac:spMkLst>
            <pc:docMk/>
            <pc:sldMk cId="1444769735" sldId="373"/>
            <ac:spMk id="27" creationId="{08F756B2-CDD0-421F-8454-04F99EB7821E}"/>
          </ac:spMkLst>
        </pc:spChg>
        <pc:spChg chg="mod">
          <ac:chgData name="タケハタ ミツキ 竹端 光希" userId="1cda311d-e186-413a-be9d-118980fb1eb1" providerId="ADAL" clId="{4CF41E2F-4075-4380-A738-CB34D9907305}" dt="2021-02-18T14:44:06.345" v="4285" actId="1035"/>
          <ac:spMkLst>
            <pc:docMk/>
            <pc:sldMk cId="1444769735" sldId="373"/>
            <ac:spMk id="28" creationId="{715B2F60-18F6-4212-8B4C-F1F5FF8C0DAA}"/>
          </ac:spMkLst>
        </pc:spChg>
        <pc:spChg chg="mod">
          <ac:chgData name="タケハタ ミツキ 竹端 光希" userId="1cda311d-e186-413a-be9d-118980fb1eb1" providerId="ADAL" clId="{4CF41E2F-4075-4380-A738-CB34D9907305}" dt="2021-02-18T14:44:06.345" v="4285" actId="1035"/>
          <ac:spMkLst>
            <pc:docMk/>
            <pc:sldMk cId="1444769735" sldId="373"/>
            <ac:spMk id="33" creationId="{07AFA6B6-C23F-47FA-AE60-551BA98A60A0}"/>
          </ac:spMkLst>
        </pc:spChg>
        <pc:spChg chg="mod">
          <ac:chgData name="タケハタ ミツキ 竹端 光希" userId="1cda311d-e186-413a-be9d-118980fb1eb1" providerId="ADAL" clId="{4CF41E2F-4075-4380-A738-CB34D9907305}" dt="2021-02-18T14:44:06.345" v="4285" actId="1035"/>
          <ac:spMkLst>
            <pc:docMk/>
            <pc:sldMk cId="1444769735" sldId="373"/>
            <ac:spMk id="34" creationId="{AF173DFA-6199-4C22-9C04-DAB67917DE6F}"/>
          </ac:spMkLst>
        </pc:spChg>
        <pc:spChg chg="mod">
          <ac:chgData name="タケハタ ミツキ 竹端 光希" userId="1cda311d-e186-413a-be9d-118980fb1eb1" providerId="ADAL" clId="{4CF41E2F-4075-4380-A738-CB34D9907305}" dt="2021-02-18T14:44:06.345" v="4285" actId="1035"/>
          <ac:spMkLst>
            <pc:docMk/>
            <pc:sldMk cId="1444769735" sldId="373"/>
            <ac:spMk id="35" creationId="{189A2286-3F1F-4AA0-AB23-A445C62CFC9C}"/>
          </ac:spMkLst>
        </pc:spChg>
        <pc:spChg chg="mod">
          <ac:chgData name="タケハタ ミツキ 竹端 光希" userId="1cda311d-e186-413a-be9d-118980fb1eb1" providerId="ADAL" clId="{4CF41E2F-4075-4380-A738-CB34D9907305}" dt="2021-02-18T14:44:06.345" v="4285" actId="1035"/>
          <ac:spMkLst>
            <pc:docMk/>
            <pc:sldMk cId="1444769735" sldId="373"/>
            <ac:spMk id="37" creationId="{83B40E4E-AE61-4E3A-BADB-46750E3102F6}"/>
          </ac:spMkLst>
        </pc:spChg>
      </pc:sldChg>
      <pc:sldChg chg="add">
        <pc:chgData name="タケハタ ミツキ 竹端 光希" userId="1cda311d-e186-413a-be9d-118980fb1eb1" providerId="ADAL" clId="{4CF41E2F-4075-4380-A738-CB34D9907305}" dt="2021-02-15T14:51:55.540" v="4058"/>
        <pc:sldMkLst>
          <pc:docMk/>
          <pc:sldMk cId="2452562061" sldId="374"/>
        </pc:sldMkLst>
      </pc:sldChg>
      <pc:sldChg chg="add">
        <pc:chgData name="タケハタ ミツキ 竹端 光希" userId="1cda311d-e186-413a-be9d-118980fb1eb1" providerId="ADAL" clId="{4CF41E2F-4075-4380-A738-CB34D9907305}" dt="2021-02-15T14:51:55.540" v="4058"/>
        <pc:sldMkLst>
          <pc:docMk/>
          <pc:sldMk cId="730984907" sldId="375"/>
        </pc:sldMkLst>
      </pc:sldChg>
      <pc:sldChg chg="addSp delSp modSp add mod">
        <pc:chgData name="タケハタ ミツキ 竹端 光希" userId="1cda311d-e186-413a-be9d-118980fb1eb1" providerId="ADAL" clId="{4CF41E2F-4075-4380-A738-CB34D9907305}" dt="2021-02-15T15:01:17.559" v="4275" actId="1037"/>
        <pc:sldMkLst>
          <pc:docMk/>
          <pc:sldMk cId="2241366903" sldId="376"/>
        </pc:sldMkLst>
        <pc:spChg chg="mod">
          <ac:chgData name="タケハタ ミツキ 竹端 光希" userId="1cda311d-e186-413a-be9d-118980fb1eb1" providerId="ADAL" clId="{4CF41E2F-4075-4380-A738-CB34D9907305}" dt="2021-02-15T14:56:51.316" v="4179" actId="20577"/>
          <ac:spMkLst>
            <pc:docMk/>
            <pc:sldMk cId="2241366903" sldId="376"/>
            <ac:spMk id="3" creationId="{B5D45EF5-F46E-47BC-B9F8-629353D198B4}"/>
          </ac:spMkLst>
        </pc:spChg>
        <pc:spChg chg="del">
          <ac:chgData name="タケハタ ミツキ 竹端 光希" userId="1cda311d-e186-413a-be9d-118980fb1eb1" providerId="ADAL" clId="{4CF41E2F-4075-4380-A738-CB34D9907305}" dt="2021-02-15T14:55:48.508" v="4065" actId="478"/>
          <ac:spMkLst>
            <pc:docMk/>
            <pc:sldMk cId="2241366903" sldId="376"/>
            <ac:spMk id="25" creationId="{5FD8F088-48B1-4D2E-9070-8AEA2AC3344A}"/>
          </ac:spMkLst>
        </pc:spChg>
        <pc:spChg chg="del">
          <ac:chgData name="タケハタ ミツキ 竹端 光希" userId="1cda311d-e186-413a-be9d-118980fb1eb1" providerId="ADAL" clId="{4CF41E2F-4075-4380-A738-CB34D9907305}" dt="2021-02-15T14:55:52.890" v="4069" actId="478"/>
          <ac:spMkLst>
            <pc:docMk/>
            <pc:sldMk cId="2241366903" sldId="376"/>
            <ac:spMk id="29" creationId="{C6DD0E27-808A-4A96-B95A-670738BCE6C7}"/>
          </ac:spMkLst>
        </pc:spChg>
        <pc:spChg chg="del">
          <ac:chgData name="タケハタ ミツキ 竹端 光希" userId="1cda311d-e186-413a-be9d-118980fb1eb1" providerId="ADAL" clId="{4CF41E2F-4075-4380-A738-CB34D9907305}" dt="2021-02-15T14:55:46.123" v="4064" actId="478"/>
          <ac:spMkLst>
            <pc:docMk/>
            <pc:sldMk cId="2241366903" sldId="376"/>
            <ac:spMk id="31" creationId="{D9915AA7-BB06-4FB5-8825-C261A16626B6}"/>
          </ac:spMkLst>
        </pc:spChg>
        <pc:spChg chg="del">
          <ac:chgData name="タケハタ ミツキ 竹端 光希" userId="1cda311d-e186-413a-be9d-118980fb1eb1" providerId="ADAL" clId="{4CF41E2F-4075-4380-A738-CB34D9907305}" dt="2021-02-15T14:55:41.593" v="4062" actId="478"/>
          <ac:spMkLst>
            <pc:docMk/>
            <pc:sldMk cId="2241366903" sldId="376"/>
            <ac:spMk id="34" creationId="{1C876458-3178-45E3-8A38-CF13FB8AFEF5}"/>
          </ac:spMkLst>
        </pc:spChg>
        <pc:spChg chg="del">
          <ac:chgData name="タケハタ ミツキ 竹端 光希" userId="1cda311d-e186-413a-be9d-118980fb1eb1" providerId="ADAL" clId="{4CF41E2F-4075-4380-A738-CB34D9907305}" dt="2021-02-15T14:55:41.593" v="4062" actId="478"/>
          <ac:spMkLst>
            <pc:docMk/>
            <pc:sldMk cId="2241366903" sldId="376"/>
            <ac:spMk id="35" creationId="{A8BB731D-D26B-4F7C-82CC-2C0EE975BF67}"/>
          </ac:spMkLst>
        </pc:spChg>
        <pc:spChg chg="del">
          <ac:chgData name="タケハタ ミツキ 竹端 光希" userId="1cda311d-e186-413a-be9d-118980fb1eb1" providerId="ADAL" clId="{4CF41E2F-4075-4380-A738-CB34D9907305}" dt="2021-02-15T14:55:41.593" v="4062" actId="478"/>
          <ac:spMkLst>
            <pc:docMk/>
            <pc:sldMk cId="2241366903" sldId="376"/>
            <ac:spMk id="36" creationId="{416EDF7B-C5F8-456E-9D0E-A9F4EF21395E}"/>
          </ac:spMkLst>
        </pc:spChg>
        <pc:spChg chg="del">
          <ac:chgData name="タケハタ ミツキ 竹端 光希" userId="1cda311d-e186-413a-be9d-118980fb1eb1" providerId="ADAL" clId="{4CF41E2F-4075-4380-A738-CB34D9907305}" dt="2021-02-15T14:55:41.593" v="4062" actId="478"/>
          <ac:spMkLst>
            <pc:docMk/>
            <pc:sldMk cId="2241366903" sldId="376"/>
            <ac:spMk id="37" creationId="{538D05B4-AC3C-495D-878B-C7930FCFBF38}"/>
          </ac:spMkLst>
        </pc:spChg>
        <pc:spChg chg="del">
          <ac:chgData name="タケハタ ミツキ 竹端 光希" userId="1cda311d-e186-413a-be9d-118980fb1eb1" providerId="ADAL" clId="{4CF41E2F-4075-4380-A738-CB34D9907305}" dt="2021-02-15T14:55:41.593" v="4062" actId="478"/>
          <ac:spMkLst>
            <pc:docMk/>
            <pc:sldMk cId="2241366903" sldId="376"/>
            <ac:spMk id="38" creationId="{7A626C51-00F5-4086-A1F5-9ABEEA8CF85F}"/>
          </ac:spMkLst>
        </pc:spChg>
        <pc:spChg chg="add mod">
          <ac:chgData name="タケハタ ミツキ 竹端 光希" userId="1cda311d-e186-413a-be9d-118980fb1eb1" providerId="ADAL" clId="{4CF41E2F-4075-4380-A738-CB34D9907305}" dt="2021-02-15T15:01:17.559" v="4275" actId="1037"/>
          <ac:spMkLst>
            <pc:docMk/>
            <pc:sldMk cId="2241366903" sldId="376"/>
            <ac:spMk id="41" creationId="{93437763-A7C1-44C4-ABE4-72AEF151F020}"/>
          </ac:spMkLst>
        </pc:spChg>
        <pc:spChg chg="add mod">
          <ac:chgData name="タケハタ ミツキ 竹端 光希" userId="1cda311d-e186-413a-be9d-118980fb1eb1" providerId="ADAL" clId="{4CF41E2F-4075-4380-A738-CB34D9907305}" dt="2021-02-15T15:01:17.559" v="4275" actId="1037"/>
          <ac:spMkLst>
            <pc:docMk/>
            <pc:sldMk cId="2241366903" sldId="376"/>
            <ac:spMk id="51" creationId="{EABC626C-B86D-4F33-B9E9-1E4BD947B122}"/>
          </ac:spMkLst>
        </pc:spChg>
        <pc:spChg chg="del mod">
          <ac:chgData name="タケハタ ミツキ 竹端 光希" userId="1cda311d-e186-413a-be9d-118980fb1eb1" providerId="ADAL" clId="{4CF41E2F-4075-4380-A738-CB34D9907305}" dt="2021-02-15T14:55:51.682" v="4068" actId="478"/>
          <ac:spMkLst>
            <pc:docMk/>
            <pc:sldMk cId="2241366903" sldId="376"/>
            <ac:spMk id="61" creationId="{CDE4A7A4-F746-47CA-83DC-F765EF0C5B06}"/>
          </ac:spMkLst>
        </pc:spChg>
        <pc:grpChg chg="del">
          <ac:chgData name="タケハタ ミツキ 竹端 光希" userId="1cda311d-e186-413a-be9d-118980fb1eb1" providerId="ADAL" clId="{4CF41E2F-4075-4380-A738-CB34D9907305}" dt="2021-02-15T14:55:49.734" v="4066" actId="478"/>
          <ac:grpSpMkLst>
            <pc:docMk/>
            <pc:sldMk cId="2241366903" sldId="376"/>
            <ac:grpSpMk id="4" creationId="{365E4101-9A63-4804-9551-E840E9852138}"/>
          </ac:grpSpMkLst>
        </pc:grpChg>
        <pc:grpChg chg="del">
          <ac:chgData name="タケハタ ミツキ 竹端 光希" userId="1cda311d-e186-413a-be9d-118980fb1eb1" providerId="ADAL" clId="{4CF41E2F-4075-4380-A738-CB34D9907305}" dt="2021-02-15T14:55:44.764" v="4063" actId="478"/>
          <ac:grpSpMkLst>
            <pc:docMk/>
            <pc:sldMk cId="2241366903" sldId="376"/>
            <ac:grpSpMk id="60" creationId="{BDA6EABC-1A9F-4C90-90FE-67F57B5A709F}"/>
          </ac:grpSpMkLst>
        </pc:grpChg>
        <pc:graphicFrameChg chg="add mod">
          <ac:chgData name="タケハタ ミツキ 竹端 光希" userId="1cda311d-e186-413a-be9d-118980fb1eb1" providerId="ADAL" clId="{4CF41E2F-4075-4380-A738-CB34D9907305}" dt="2021-02-15T15:01:17.559" v="4275" actId="1037"/>
          <ac:graphicFrameMkLst>
            <pc:docMk/>
            <pc:sldMk cId="2241366903" sldId="376"/>
            <ac:graphicFrameMk id="39" creationId="{411B0CA4-BA50-4834-845B-23BBD6584313}"/>
          </ac:graphicFrameMkLst>
        </pc:graphicFrameChg>
      </pc:sldChg>
      <pc:sldChg chg="add del">
        <pc:chgData name="タケハタ ミツキ 竹端 光希" userId="1cda311d-e186-413a-be9d-118980fb1eb1" providerId="ADAL" clId="{4CF41E2F-4075-4380-A738-CB34D9907305}" dt="2021-02-15T14:57:00.998" v="4181"/>
        <pc:sldMkLst>
          <pc:docMk/>
          <pc:sldMk cId="3845439921" sldId="377"/>
        </pc:sldMkLst>
      </pc:sldChg>
    </pc:docChg>
  </pc:docChgLst>
  <pc:docChgLst>
    <pc:chgData name="竹端 光希" userId="1cda311d-e186-413a-be9d-118980fb1eb1" providerId="ADAL" clId="{6046633B-A317-47EE-B1DC-C4E50A2CC099}"/>
    <pc:docChg chg="modShowInfo">
      <pc:chgData name="竹端 光希" userId="1cda311d-e186-413a-be9d-118980fb1eb1" providerId="ADAL" clId="{6046633B-A317-47EE-B1DC-C4E50A2CC099}" dt="2021-03-20T00:23:25.780" v="1" actId="2744"/>
      <pc:docMkLst>
        <pc:docMk/>
      </pc:docMkLst>
    </pc:docChg>
  </pc:docChgLst>
  <pc:docChgLst>
    <pc:chgData name="竹端 光希" userId="1cda311d-e186-413a-be9d-118980fb1eb1" providerId="ADAL" clId="{FBF87BB5-D5CC-4017-980A-D620AB9345E5}"/>
    <pc:docChg chg="undo custSel addSld delSld modSld sldOrd">
      <pc:chgData name="竹端 光希" userId="1cda311d-e186-413a-be9d-118980fb1eb1" providerId="ADAL" clId="{FBF87BB5-D5CC-4017-980A-D620AB9345E5}" dt="2021-02-15T19:23:48.162" v="5095" actId="1076"/>
      <pc:docMkLst>
        <pc:docMk/>
      </pc:docMkLst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2943747688" sldId="256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4172658123" sldId="257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2215227596" sldId="258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4243059966" sldId="259"/>
        </pc:sldMkLst>
      </pc:sldChg>
      <pc:sldChg chg="add">
        <pc:chgData name="竹端 光希" userId="1cda311d-e186-413a-be9d-118980fb1eb1" providerId="ADAL" clId="{FBF87BB5-D5CC-4017-980A-D620AB9345E5}" dt="2021-02-14T13:43:55.671" v="1746"/>
        <pc:sldMkLst>
          <pc:docMk/>
          <pc:sldMk cId="2278677159" sldId="260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2992395626" sldId="260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1370849953" sldId="261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540318824" sldId="262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807615064" sldId="263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517322892" sldId="264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243050985" sldId="265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1553164339" sldId="266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652605651" sldId="267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79021669" sldId="268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4217640424" sldId="270"/>
        </pc:sldMkLst>
      </pc:sldChg>
      <pc:sldChg chg="modSp mod">
        <pc:chgData name="竹端 光希" userId="1cda311d-e186-413a-be9d-118980fb1eb1" providerId="ADAL" clId="{FBF87BB5-D5CC-4017-980A-D620AB9345E5}" dt="2021-02-15T16:12:59.814" v="4733" actId="1036"/>
        <pc:sldMkLst>
          <pc:docMk/>
          <pc:sldMk cId="2600495694" sldId="271"/>
        </pc:sldMkLst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5" creationId="{DCA02482-FC90-4AE3-A446-B8A3F39DCEFE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8" creationId="{BD92AFBC-780A-4E44-B730-D32F6814D5EC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13" creationId="{F5229741-6ACB-4F21-89B8-3C3D281BEAEF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14" creationId="{1EE808F2-A7BA-41CC-BF72-BE44C70B6767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15" creationId="{2CD5CE1D-E3EE-490E-980A-14F6A3CCEFB3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16" creationId="{8AF6DAA3-87B9-4A3C-895F-EDF89305E6FB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17" creationId="{44C3E4F8-CD8E-47D1-A884-A23EB9A54D6C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18" creationId="{88E64DED-6DDD-4D28-8AE8-3278E9EE20E4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19" creationId="{E4719F33-8BFD-43FA-A6FA-0955D1D0A467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20" creationId="{854782A5-90AD-4879-A410-3E43660B758B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21" creationId="{6A696CAD-5554-4C76-B80D-4E1FFC10E15D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22" creationId="{5AAD7004-CDAE-4B69-9753-7241D3CB8F0E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23" creationId="{C474580E-1EF7-4C0E-BEBA-C84CF3F129CE}"/>
          </ac:spMkLst>
        </pc:spChg>
        <pc:spChg chg="mod">
          <ac:chgData name="竹端 光希" userId="1cda311d-e186-413a-be9d-118980fb1eb1" providerId="ADAL" clId="{FBF87BB5-D5CC-4017-980A-D620AB9345E5}" dt="2021-02-15T16:12:59.814" v="4733" actId="1036"/>
          <ac:spMkLst>
            <pc:docMk/>
            <pc:sldMk cId="2600495694" sldId="271"/>
            <ac:spMk id="24" creationId="{B816E4F1-0573-458F-B86C-1A6FB333123A}"/>
          </ac:spMkLst>
        </pc:spChg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3744203748" sldId="273"/>
        </pc:sldMkLst>
      </pc:sldChg>
      <pc:sldChg chg="addSp delSp modSp mod">
        <pc:chgData name="竹端 光希" userId="1cda311d-e186-413a-be9d-118980fb1eb1" providerId="ADAL" clId="{FBF87BB5-D5CC-4017-980A-D620AB9345E5}" dt="2021-02-15T17:18:12.260" v="5059" actId="1076"/>
        <pc:sldMkLst>
          <pc:docMk/>
          <pc:sldMk cId="4166956665" sldId="285"/>
        </pc:sldMkLst>
        <pc:spChg chg="mod">
          <ac:chgData name="竹端 光希" userId="1cda311d-e186-413a-be9d-118980fb1eb1" providerId="ADAL" clId="{FBF87BB5-D5CC-4017-980A-D620AB9345E5}" dt="2021-02-11T20:38:35.355" v="736" actId="1036"/>
          <ac:spMkLst>
            <pc:docMk/>
            <pc:sldMk cId="4166956665" sldId="285"/>
            <ac:spMk id="9" creationId="{CB7D7CF8-9165-4CC0-AB80-CB298FB9264C}"/>
          </ac:spMkLst>
        </pc:spChg>
        <pc:spChg chg="add del mod">
          <ac:chgData name="竹端 光希" userId="1cda311d-e186-413a-be9d-118980fb1eb1" providerId="ADAL" clId="{FBF87BB5-D5CC-4017-980A-D620AB9345E5}" dt="2021-02-11T20:08:03.955" v="523" actId="478"/>
          <ac:spMkLst>
            <pc:docMk/>
            <pc:sldMk cId="4166956665" sldId="285"/>
            <ac:spMk id="22" creationId="{D428A539-4828-455C-93C1-33AB9C91E10A}"/>
          </ac:spMkLst>
        </pc:spChg>
        <pc:spChg chg="add del mod">
          <ac:chgData name="竹端 光希" userId="1cda311d-e186-413a-be9d-118980fb1eb1" providerId="ADAL" clId="{FBF87BB5-D5CC-4017-980A-D620AB9345E5}" dt="2021-02-11T20:08:00.737" v="522" actId="478"/>
          <ac:spMkLst>
            <pc:docMk/>
            <pc:sldMk cId="4166956665" sldId="285"/>
            <ac:spMk id="23" creationId="{1F99BE96-0787-4B0C-8CF0-D2494595DB1A}"/>
          </ac:spMkLst>
        </pc:spChg>
        <pc:spChg chg="mod topLvl">
          <ac:chgData name="竹端 光希" userId="1cda311d-e186-413a-be9d-118980fb1eb1" providerId="ADAL" clId="{FBF87BB5-D5CC-4017-980A-D620AB9345E5}" dt="2021-02-11T20:17:08.263" v="614" actId="1038"/>
          <ac:spMkLst>
            <pc:docMk/>
            <pc:sldMk cId="4166956665" sldId="285"/>
            <ac:spMk id="24" creationId="{F71C7F49-E3AC-4C91-BB58-C279D7D0AE4A}"/>
          </ac:spMkLst>
        </pc:spChg>
        <pc:spChg chg="mod topLvl">
          <ac:chgData name="竹端 光希" userId="1cda311d-e186-413a-be9d-118980fb1eb1" providerId="ADAL" clId="{FBF87BB5-D5CC-4017-980A-D620AB9345E5}" dt="2021-02-14T19:32:40.912" v="3743" actId="692"/>
          <ac:spMkLst>
            <pc:docMk/>
            <pc:sldMk cId="4166956665" sldId="285"/>
            <ac:spMk id="25" creationId="{481B61D4-3F2D-4D0F-8FF6-770C9BDD72FD}"/>
          </ac:spMkLst>
        </pc:spChg>
        <pc:spChg chg="mod topLvl">
          <ac:chgData name="竹端 光希" userId="1cda311d-e186-413a-be9d-118980fb1eb1" providerId="ADAL" clId="{FBF87BB5-D5CC-4017-980A-D620AB9345E5}" dt="2021-02-11T20:14:09.096" v="575" actId="164"/>
          <ac:spMkLst>
            <pc:docMk/>
            <pc:sldMk cId="4166956665" sldId="285"/>
            <ac:spMk id="26" creationId="{FA93CC0D-263F-42FF-A82A-6024FAE371E4}"/>
          </ac:spMkLst>
        </pc:spChg>
        <pc:spChg chg="mod">
          <ac:chgData name="竹端 光希" userId="1cda311d-e186-413a-be9d-118980fb1eb1" providerId="ADAL" clId="{FBF87BB5-D5CC-4017-980A-D620AB9345E5}" dt="2021-02-11T20:39:09.065" v="760" actId="1076"/>
          <ac:spMkLst>
            <pc:docMk/>
            <pc:sldMk cId="4166956665" sldId="285"/>
            <ac:spMk id="27" creationId="{3E8B8BBA-65C8-4DB2-A0EB-CDAF2BF0552C}"/>
          </ac:spMkLst>
        </pc:spChg>
        <pc:spChg chg="del">
          <ac:chgData name="竹端 光希" userId="1cda311d-e186-413a-be9d-118980fb1eb1" providerId="ADAL" clId="{FBF87BB5-D5CC-4017-980A-D620AB9345E5}" dt="2021-02-14T22:50:52.747" v="4666" actId="478"/>
          <ac:spMkLst>
            <pc:docMk/>
            <pc:sldMk cId="4166956665" sldId="285"/>
            <ac:spMk id="28" creationId="{7716CB7E-E1E2-496B-B785-E941765AB602}"/>
          </ac:spMkLst>
        </pc:spChg>
        <pc:spChg chg="mod">
          <ac:chgData name="竹端 光希" userId="1cda311d-e186-413a-be9d-118980fb1eb1" providerId="ADAL" clId="{FBF87BB5-D5CC-4017-980A-D620AB9345E5}" dt="2021-02-11T20:38:35.355" v="736" actId="1036"/>
          <ac:spMkLst>
            <pc:docMk/>
            <pc:sldMk cId="4166956665" sldId="285"/>
            <ac:spMk id="29" creationId="{08FF88FA-B82F-4F72-8387-04C4EB6F7F7D}"/>
          </ac:spMkLst>
        </pc:spChg>
        <pc:spChg chg="mod topLvl">
          <ac:chgData name="竹端 光希" userId="1cda311d-e186-413a-be9d-118980fb1eb1" providerId="ADAL" clId="{FBF87BB5-D5CC-4017-980A-D620AB9345E5}" dt="2021-02-11T20:18:40.258" v="684" actId="1035"/>
          <ac:spMkLst>
            <pc:docMk/>
            <pc:sldMk cId="4166956665" sldId="285"/>
            <ac:spMk id="30" creationId="{29485AF7-F914-4248-B251-0857F733B37D}"/>
          </ac:spMkLst>
        </pc:spChg>
        <pc:spChg chg="mod topLvl">
          <ac:chgData name="竹端 光希" userId="1cda311d-e186-413a-be9d-118980fb1eb1" providerId="ADAL" clId="{FBF87BB5-D5CC-4017-980A-D620AB9345E5}" dt="2021-02-11T20:14:09.096" v="575" actId="164"/>
          <ac:spMkLst>
            <pc:docMk/>
            <pc:sldMk cId="4166956665" sldId="285"/>
            <ac:spMk id="35" creationId="{A5E86CB3-81AD-4A76-B6B9-F3DADC8F5A9E}"/>
          </ac:spMkLst>
        </pc:spChg>
        <pc:spChg chg="mod topLvl">
          <ac:chgData name="竹端 光希" userId="1cda311d-e186-413a-be9d-118980fb1eb1" providerId="ADAL" clId="{FBF87BB5-D5CC-4017-980A-D620AB9345E5}" dt="2021-02-11T20:17:16.012" v="628" actId="1038"/>
          <ac:spMkLst>
            <pc:docMk/>
            <pc:sldMk cId="4166956665" sldId="285"/>
            <ac:spMk id="36" creationId="{58A4B411-8D2B-4361-8859-B138A28D0BE3}"/>
          </ac:spMkLst>
        </pc:spChg>
        <pc:spChg chg="mod">
          <ac:chgData name="竹端 光希" userId="1cda311d-e186-413a-be9d-118980fb1eb1" providerId="ADAL" clId="{FBF87BB5-D5CC-4017-980A-D620AB9345E5}" dt="2021-02-14T17:39:54.908" v="3731"/>
          <ac:spMkLst>
            <pc:docMk/>
            <pc:sldMk cId="4166956665" sldId="285"/>
            <ac:spMk id="39" creationId="{27F53031-22F4-43AB-BE81-968EB24BD1A8}"/>
          </ac:spMkLst>
        </pc:spChg>
        <pc:spChg chg="del mod">
          <ac:chgData name="竹端 光希" userId="1cda311d-e186-413a-be9d-118980fb1eb1" providerId="ADAL" clId="{FBF87BB5-D5CC-4017-980A-D620AB9345E5}" dt="2021-02-11T20:37:24.750" v="703" actId="478"/>
          <ac:spMkLst>
            <pc:docMk/>
            <pc:sldMk cId="4166956665" sldId="285"/>
            <ac:spMk id="42" creationId="{C569F6C1-DFA6-4DD2-A4FC-D49795339D9A}"/>
          </ac:spMkLst>
        </pc:spChg>
        <pc:spChg chg="mod">
          <ac:chgData name="竹端 光希" userId="1cda311d-e186-413a-be9d-118980fb1eb1" providerId="ADAL" clId="{FBF87BB5-D5CC-4017-980A-D620AB9345E5}" dt="2021-02-14T17:39:16.342" v="3692" actId="1076"/>
          <ac:spMkLst>
            <pc:docMk/>
            <pc:sldMk cId="4166956665" sldId="285"/>
            <ac:spMk id="46" creationId="{DAAF630D-16F2-4998-A604-75D8EDC0B883}"/>
          </ac:spMkLst>
        </pc:spChg>
        <pc:spChg chg="mod">
          <ac:chgData name="竹端 光希" userId="1cda311d-e186-413a-be9d-118980fb1eb1" providerId="ADAL" clId="{FBF87BB5-D5CC-4017-980A-D620AB9345E5}" dt="2021-02-14T17:39:30.341" v="3694" actId="1076"/>
          <ac:spMkLst>
            <pc:docMk/>
            <pc:sldMk cId="4166956665" sldId="285"/>
            <ac:spMk id="49" creationId="{8BD92ABD-7504-4F51-AC5E-4C4A9FC3429A}"/>
          </ac:spMkLst>
        </pc:spChg>
        <pc:spChg chg="add mod">
          <ac:chgData name="竹端 光希" userId="1cda311d-e186-413a-be9d-118980fb1eb1" providerId="ADAL" clId="{FBF87BB5-D5CC-4017-980A-D620AB9345E5}" dt="2021-02-14T22:50:55.862" v="4669" actId="20577"/>
          <ac:spMkLst>
            <pc:docMk/>
            <pc:sldMk cId="4166956665" sldId="285"/>
            <ac:spMk id="83" creationId="{B5F115B4-C5E4-4DFC-8924-C71B0DBD887D}"/>
          </ac:spMkLst>
        </pc:spChg>
        <pc:spChg chg="add mod">
          <ac:chgData name="竹端 光希" userId="1cda311d-e186-413a-be9d-118980fb1eb1" providerId="ADAL" clId="{FBF87BB5-D5CC-4017-980A-D620AB9345E5}" dt="2021-02-15T17:17:28.804" v="5053" actId="1076"/>
          <ac:spMkLst>
            <pc:docMk/>
            <pc:sldMk cId="4166956665" sldId="285"/>
            <ac:spMk id="118" creationId="{292BE8C6-ECC1-42CC-A2E5-81DCC313FC60}"/>
          </ac:spMkLst>
        </pc:spChg>
        <pc:spChg chg="add mod">
          <ac:chgData name="竹端 光希" userId="1cda311d-e186-413a-be9d-118980fb1eb1" providerId="ADAL" clId="{FBF87BB5-D5CC-4017-980A-D620AB9345E5}" dt="2021-02-15T17:18:12.260" v="5059" actId="1076"/>
          <ac:spMkLst>
            <pc:docMk/>
            <pc:sldMk cId="4166956665" sldId="285"/>
            <ac:spMk id="119" creationId="{78A34FA5-0CF7-4635-88E5-52522AB9AD89}"/>
          </ac:spMkLst>
        </pc:spChg>
        <pc:spChg chg="add mod">
          <ac:chgData name="竹端 光希" userId="1cda311d-e186-413a-be9d-118980fb1eb1" providerId="ADAL" clId="{FBF87BB5-D5CC-4017-980A-D620AB9345E5}" dt="2021-02-14T19:32:49.230" v="3746" actId="692"/>
          <ac:spMkLst>
            <pc:docMk/>
            <pc:sldMk cId="4166956665" sldId="285"/>
            <ac:spMk id="120" creationId="{9632B253-DB07-4773-892B-9439794C3199}"/>
          </ac:spMkLst>
        </pc:spChg>
        <pc:spChg chg="add mod">
          <ac:chgData name="竹端 光希" userId="1cda311d-e186-413a-be9d-118980fb1eb1" providerId="ADAL" clId="{FBF87BB5-D5CC-4017-980A-D620AB9345E5}" dt="2021-02-11T20:19:25.185" v="700" actId="1076"/>
          <ac:spMkLst>
            <pc:docMk/>
            <pc:sldMk cId="4166956665" sldId="285"/>
            <ac:spMk id="121" creationId="{8E0F8DC4-D417-46F9-B1F1-F5B74A70D5C4}"/>
          </ac:spMkLst>
        </pc:spChg>
        <pc:spChg chg="add mod">
          <ac:chgData name="竹端 光希" userId="1cda311d-e186-413a-be9d-118980fb1eb1" providerId="ADAL" clId="{FBF87BB5-D5CC-4017-980A-D620AB9345E5}" dt="2021-02-11T20:38:23.089" v="710" actId="1076"/>
          <ac:spMkLst>
            <pc:docMk/>
            <pc:sldMk cId="4166956665" sldId="285"/>
            <ac:spMk id="122" creationId="{977056B8-D4ED-4DCE-BBAA-55C531775863}"/>
          </ac:spMkLst>
        </pc:spChg>
        <pc:spChg chg="add mod">
          <ac:chgData name="竹端 光希" userId="1cda311d-e186-413a-be9d-118980fb1eb1" providerId="ADAL" clId="{FBF87BB5-D5CC-4017-980A-D620AB9345E5}" dt="2021-02-11T20:39:01.080" v="759" actId="1076"/>
          <ac:spMkLst>
            <pc:docMk/>
            <pc:sldMk cId="4166956665" sldId="285"/>
            <ac:spMk id="123" creationId="{C9E26048-6336-463D-875F-C9635091AE84}"/>
          </ac:spMkLst>
        </pc:spChg>
        <pc:spChg chg="add mod">
          <ac:chgData name="竹端 光希" userId="1cda311d-e186-413a-be9d-118980fb1eb1" providerId="ADAL" clId="{FBF87BB5-D5CC-4017-980A-D620AB9345E5}" dt="2021-02-11T20:39:27.866" v="775"/>
          <ac:spMkLst>
            <pc:docMk/>
            <pc:sldMk cId="4166956665" sldId="285"/>
            <ac:spMk id="124" creationId="{8FF66E3B-2111-4BCC-99E4-A8E1A8CEBF22}"/>
          </ac:spMkLst>
        </pc:spChg>
        <pc:spChg chg="add mod">
          <ac:chgData name="竹端 光希" userId="1cda311d-e186-413a-be9d-118980fb1eb1" providerId="ADAL" clId="{FBF87BB5-D5CC-4017-980A-D620AB9345E5}" dt="2021-02-11T20:41:41.720" v="825" actId="1076"/>
          <ac:spMkLst>
            <pc:docMk/>
            <pc:sldMk cId="4166956665" sldId="285"/>
            <ac:spMk id="125" creationId="{ECF5AF77-8121-4D6C-94D9-820FD2A9BD1E}"/>
          </ac:spMkLst>
        </pc:spChg>
        <pc:grpChg chg="add del mod">
          <ac:chgData name="竹端 光希" userId="1cda311d-e186-413a-be9d-118980fb1eb1" providerId="ADAL" clId="{FBF87BB5-D5CC-4017-980A-D620AB9345E5}" dt="2021-02-11T20:12:06.400" v="561" actId="165"/>
          <ac:grpSpMkLst>
            <pc:docMk/>
            <pc:sldMk cId="4166956665" sldId="285"/>
            <ac:grpSpMk id="4" creationId="{B40D1B4E-A684-4332-9838-FB55C6AB5C99}"/>
          </ac:grpSpMkLst>
        </pc:grpChg>
        <pc:grpChg chg="add mod">
          <ac:chgData name="竹端 光希" userId="1cda311d-e186-413a-be9d-118980fb1eb1" providerId="ADAL" clId="{FBF87BB5-D5CC-4017-980A-D620AB9345E5}" dt="2021-02-11T20:14:22.737" v="576" actId="1076"/>
          <ac:grpSpMkLst>
            <pc:docMk/>
            <pc:sldMk cId="4166956665" sldId="285"/>
            <ac:grpSpMk id="5" creationId="{0B297DF9-578D-4D48-98E2-C3A89A2902CD}"/>
          </ac:grpSpMkLst>
        </pc:grpChg>
        <pc:grpChg chg="add mod">
          <ac:chgData name="竹端 光希" userId="1cda311d-e186-413a-be9d-118980fb1eb1" providerId="ADAL" clId="{FBF87BB5-D5CC-4017-980A-D620AB9345E5}" dt="2021-02-11T20:19:06.608" v="697" actId="1035"/>
          <ac:grpSpMkLst>
            <pc:docMk/>
            <pc:sldMk cId="4166956665" sldId="285"/>
            <ac:grpSpMk id="31" creationId="{A3934B5F-9E0B-4AF8-9666-00D47DC35C69}"/>
          </ac:grpSpMkLst>
        </pc:grpChg>
        <pc:grpChg chg="add del mod">
          <ac:chgData name="竹端 光希" userId="1cda311d-e186-413a-be9d-118980fb1eb1" providerId="ADAL" clId="{FBF87BB5-D5CC-4017-980A-D620AB9345E5}" dt="2021-02-11T20:15:41.340" v="582" actId="478"/>
          <ac:grpSpMkLst>
            <pc:docMk/>
            <pc:sldMk cId="4166956665" sldId="285"/>
            <ac:grpSpMk id="64" creationId="{44873282-7324-4DC4-A9DA-0D919B238603}"/>
          </ac:grpSpMkLst>
        </pc:grpChg>
        <pc:grpChg chg="add mod">
          <ac:chgData name="竹端 光希" userId="1cda311d-e186-413a-be9d-118980fb1eb1" providerId="ADAL" clId="{FBF87BB5-D5CC-4017-980A-D620AB9345E5}" dt="2021-02-11T20:19:06.608" v="697" actId="1035"/>
          <ac:grpSpMkLst>
            <pc:docMk/>
            <pc:sldMk cId="4166956665" sldId="285"/>
            <ac:grpSpMk id="91" creationId="{099633FB-A361-4FD9-9EB4-9B0D7BE48805}"/>
          </ac:grpSpMkLst>
        </pc:grpChg>
        <pc:picChg chg="del mod">
          <ac:chgData name="竹端 光希" userId="1cda311d-e186-413a-be9d-118980fb1eb1" providerId="ADAL" clId="{FBF87BB5-D5CC-4017-980A-D620AB9345E5}" dt="2021-02-11T20:37:26.010" v="704" actId="478"/>
          <ac:picMkLst>
            <pc:docMk/>
            <pc:sldMk cId="4166956665" sldId="285"/>
            <ac:picMk id="7" creationId="{689ABE9F-C536-4D18-A437-F87A40502E13}"/>
          </ac:picMkLst>
        </pc:picChg>
        <pc:picChg chg="mod">
          <ac:chgData name="竹端 光希" userId="1cda311d-e186-413a-be9d-118980fb1eb1" providerId="ADAL" clId="{FBF87BB5-D5CC-4017-980A-D620AB9345E5}" dt="2021-02-11T20:38:35.355" v="736" actId="1036"/>
          <ac:picMkLst>
            <pc:docMk/>
            <pc:sldMk cId="4166956665" sldId="285"/>
            <ac:picMk id="8" creationId="{332990E2-FB95-48FD-90A9-D5E3069829E1}"/>
          </ac:picMkLst>
        </pc:picChg>
        <pc:picChg chg="mod topLvl">
          <ac:chgData name="竹端 光希" userId="1cda311d-e186-413a-be9d-118980fb1eb1" providerId="ADAL" clId="{FBF87BB5-D5CC-4017-980A-D620AB9345E5}" dt="2021-02-11T20:14:09.096" v="575" actId="164"/>
          <ac:picMkLst>
            <pc:docMk/>
            <pc:sldMk cId="4166956665" sldId="285"/>
            <ac:picMk id="13" creationId="{51116CFB-5053-4CBD-803B-EF1FAC11E030}"/>
          </ac:picMkLst>
        </pc:picChg>
        <pc:picChg chg="mod topLvl">
          <ac:chgData name="竹端 光希" userId="1cda311d-e186-413a-be9d-118980fb1eb1" providerId="ADAL" clId="{FBF87BB5-D5CC-4017-980A-D620AB9345E5}" dt="2021-02-11T20:14:09.096" v="575" actId="164"/>
          <ac:picMkLst>
            <pc:docMk/>
            <pc:sldMk cId="4166956665" sldId="285"/>
            <ac:picMk id="15" creationId="{3D40D6EC-5603-423A-B8B2-70C8EBD30921}"/>
          </ac:picMkLst>
        </pc:picChg>
        <pc:picChg chg="mod">
          <ac:chgData name="竹端 光希" userId="1cda311d-e186-413a-be9d-118980fb1eb1" providerId="ADAL" clId="{FBF87BB5-D5CC-4017-980A-D620AB9345E5}" dt="2021-02-11T20:11:38.629" v="559"/>
          <ac:picMkLst>
            <pc:docMk/>
            <pc:sldMk cId="4166956665" sldId="285"/>
            <ac:picMk id="32" creationId="{09A49200-2440-4302-A233-76596B84E10F}"/>
          </ac:picMkLst>
        </pc:picChg>
        <pc:picChg chg="mod">
          <ac:chgData name="竹端 光希" userId="1cda311d-e186-413a-be9d-118980fb1eb1" providerId="ADAL" clId="{FBF87BB5-D5CC-4017-980A-D620AB9345E5}" dt="2021-02-11T20:14:40.477" v="579"/>
          <ac:picMkLst>
            <pc:docMk/>
            <pc:sldMk cId="4166956665" sldId="285"/>
            <ac:picMk id="65" creationId="{81A76810-D82D-4E69-A39D-6FBF9EFD9467}"/>
          </ac:picMkLst>
        </pc:picChg>
        <pc:picChg chg="mod">
          <ac:chgData name="竹端 光希" userId="1cda311d-e186-413a-be9d-118980fb1eb1" providerId="ADAL" clId="{FBF87BB5-D5CC-4017-980A-D620AB9345E5}" dt="2021-02-11T20:15:56.612" v="584"/>
          <ac:picMkLst>
            <pc:docMk/>
            <pc:sldMk cId="4166956665" sldId="285"/>
            <ac:picMk id="92" creationId="{7439DEAC-51CC-44A4-8FE4-A5D49F223E1A}"/>
          </ac:picMkLst>
        </pc:pic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33" creationId="{B4F66E00-E617-457D-A6E4-1ADADC9B00F0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34" creationId="{FB4BA233-9AC3-4927-8915-107188398D3A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37" creationId="{C05AAE74-CE21-4843-9A72-3096CF3D96D0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38" creationId="{5440DB40-0AD4-4766-A066-09C6B235D4CC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40" creationId="{520BA05F-B3E6-49CA-A7C2-D962FAAB8834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41" creationId="{25EDB1E0-38AE-46BA-A2A6-6FD82DAA859F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43" creationId="{0B9AB039-47FD-49C1-98C6-7B68A3E2CD71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44" creationId="{0521D94C-97D1-4069-A68E-9525A0600B65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45" creationId="{4F7804DB-9411-4CD1-B281-650EFE7BEEB1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47" creationId="{5390BEFA-9006-4BCF-8A07-87659C6908E1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48" creationId="{54A5628A-BD05-44A1-BA75-7DB102085E02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50" creationId="{2B7A4C4A-2C0C-453B-A0D7-30DEF5493679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51" creationId="{8954E547-F595-4501-93AD-DFE50708F888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52" creationId="{3BBD4AEF-80F6-4808-8B60-F58EAA44099F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53" creationId="{9F549061-0E1A-4A4F-B9BE-582E20813282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54" creationId="{7F5C270E-D9F6-4BC3-AB93-A89AF8DA6CA7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55" creationId="{D2B23D41-C576-485E-ACA6-344C48146447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56" creationId="{3EA89061-F4A2-4B2A-86D3-2E8A9B0759ED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57" creationId="{BF9971AE-FB12-4E6F-B85C-FA7FD5BA783D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58" creationId="{C6A34350-75F0-461C-A9CE-2972B02123C3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59" creationId="{72FCB6A9-CE53-4A4C-B083-CB1DF5CB2606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60" creationId="{1BB6C488-9A1D-478B-9ECC-6432F044C6E5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61" creationId="{4BAA4CA8-9885-4273-B62B-D366C7D59D90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62" creationId="{35D80C29-9104-45B3-8764-06A03B3DDB97}"/>
          </ac:cxnSpMkLst>
        </pc:cxnChg>
        <pc:cxnChg chg="mod">
          <ac:chgData name="竹端 光希" userId="1cda311d-e186-413a-be9d-118980fb1eb1" providerId="ADAL" clId="{FBF87BB5-D5CC-4017-980A-D620AB9345E5}" dt="2021-02-11T20:11:38.629" v="559"/>
          <ac:cxnSpMkLst>
            <pc:docMk/>
            <pc:sldMk cId="4166956665" sldId="285"/>
            <ac:cxnSpMk id="63" creationId="{55F94E15-9D0E-47C2-8B10-9FC53EE77F18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66" creationId="{CB7BCCAB-064F-4D1D-A46F-F75463B34AC6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67" creationId="{A3759088-E9E5-4849-B5D3-071707078B1D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68" creationId="{CD02AE14-814B-421A-B283-DB7FCD961A5C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69" creationId="{17A61049-EDF7-4C94-BC52-03B09CA5B18C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70" creationId="{5F2A8C28-B9F3-4E56-BEF5-F137261A5C2F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71" creationId="{A15C757F-0C0F-4327-B50B-0E09F7E5F595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72" creationId="{182444A5-D112-4B2F-AE02-CBF1C26C09DB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73" creationId="{E820A279-BA85-4722-A87B-42E8237C1CF8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74" creationId="{C016B65D-A2CA-4FBC-B405-178DE421733B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75" creationId="{0E207FBD-FD4E-48B0-8858-DFB43A036408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76" creationId="{F4F5B000-64F8-4197-A018-5AEDFB0606CA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77" creationId="{9AB645D9-247A-4E53-BE65-BA07996E91F6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78" creationId="{FD299307-42B9-4C4E-8DCE-06C09848FECE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79" creationId="{85982BBA-1E19-4479-995D-394E368AF89E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80" creationId="{3935621C-7119-4BF0-AE2E-EAE410B23F9F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81" creationId="{B3E23EA8-DE5C-4871-BBF5-54C3CF641856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82" creationId="{A6D7C6C3-267E-4E46-8982-3C7B68C655C4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83" creationId="{CFAD45D9-54DC-448A-B681-55D26842569E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84" creationId="{11AD1A82-C81F-49A6-9183-DF8047FC1389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85" creationId="{95BF9ED0-3257-4349-B22C-0CC0DAD30E2C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86" creationId="{657FCF1E-1106-4DAF-B045-7ACC359ADD2C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87" creationId="{2E866D15-F70B-46C5-9D3F-F95EB48E7393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88" creationId="{702A4900-B3C9-4565-8156-84ADE9B3EE6C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89" creationId="{48AE2BDD-5AA5-4CFE-88E3-BEE81EE36759}"/>
          </ac:cxnSpMkLst>
        </pc:cxnChg>
        <pc:cxnChg chg="mod">
          <ac:chgData name="竹端 光希" userId="1cda311d-e186-413a-be9d-118980fb1eb1" providerId="ADAL" clId="{FBF87BB5-D5CC-4017-980A-D620AB9345E5}" dt="2021-02-11T20:14:40.477" v="579"/>
          <ac:cxnSpMkLst>
            <pc:docMk/>
            <pc:sldMk cId="4166956665" sldId="285"/>
            <ac:cxnSpMk id="90" creationId="{08EEBA3F-DCD3-4B68-84F3-6BC044DE0D66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93" creationId="{5CF3F7AA-5867-41B8-975C-ACBF6F8A9766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94" creationId="{17EBDB8D-681C-462D-9560-F4516FB97358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95" creationId="{7555A36D-9A5E-430B-B007-E5034730913C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96" creationId="{0B022175-6E78-459D-9487-8FBD5178AD95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97" creationId="{C3BEC47F-B7A0-4958-8980-E1E06264F91C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98" creationId="{62EF5B40-1936-4C96-8752-D2444915D66E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99" creationId="{9D890020-86D8-4BB5-AA3D-B0379D927198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00" creationId="{5CB4F37F-4774-435D-A673-50814F26564F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01" creationId="{C79973B7-2942-4E6A-BC60-538FBF81289B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02" creationId="{6A4C9100-F3B6-42A6-8A7E-D3A397F2990A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03" creationId="{25DB1045-AB0B-4B62-B500-4E8D3987EBC0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04" creationId="{93064362-E38F-4510-BA85-17FE71C14E23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05" creationId="{17393BCA-9AF6-4DD7-BC65-D6DC9A7F92DA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06" creationId="{CA85D760-2938-4FDA-B09A-72F620060CD0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07" creationId="{72EBDD4D-924F-47C5-AB93-A496FFF824C3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08" creationId="{C409BFE8-FF9E-4394-BCFE-A72CD21A41B4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09" creationId="{32347E9D-3AE5-4B5F-9299-54D6637ED8ED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10" creationId="{DDE7EC28-EBFD-4A45-BDA5-13EBFC7CBEFE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11" creationId="{4367435C-0FEC-4430-BFC0-8E42EDE2D8E1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12" creationId="{B89366A8-3D31-49D1-9B18-83577C2118A4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13" creationId="{1069490B-BABE-49C3-890E-AD855B2EB249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14" creationId="{F3F7D587-628F-4587-91ED-B052FDFBC557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15" creationId="{25120BE4-B7B8-4EDA-8491-152A6B42F696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16" creationId="{62623922-9995-4D4D-BF07-17F51B4DBC64}"/>
          </ac:cxnSpMkLst>
        </pc:cxnChg>
        <pc:cxnChg chg="mod">
          <ac:chgData name="竹端 光希" userId="1cda311d-e186-413a-be9d-118980fb1eb1" providerId="ADAL" clId="{FBF87BB5-D5CC-4017-980A-D620AB9345E5}" dt="2021-02-11T20:15:56.612" v="584"/>
          <ac:cxnSpMkLst>
            <pc:docMk/>
            <pc:sldMk cId="4166956665" sldId="285"/>
            <ac:cxnSpMk id="117" creationId="{071A258C-CB43-4B83-9A24-36304A066957}"/>
          </ac:cxnSpMkLst>
        </pc:cxnChg>
      </pc:sldChg>
      <pc:sldChg chg="addSp delSp modSp mod">
        <pc:chgData name="竹端 光希" userId="1cda311d-e186-413a-be9d-118980fb1eb1" providerId="ADAL" clId="{FBF87BB5-D5CC-4017-980A-D620AB9345E5}" dt="2021-02-14T22:49:55.103" v="4647" actId="1076"/>
        <pc:sldMkLst>
          <pc:docMk/>
          <pc:sldMk cId="786431241" sldId="286"/>
        </pc:sldMkLst>
        <pc:spChg chg="mod">
          <ac:chgData name="竹端 光希" userId="1cda311d-e186-413a-be9d-118980fb1eb1" providerId="ADAL" clId="{FBF87BB5-D5CC-4017-980A-D620AB9345E5}" dt="2021-02-14T22:49:55.103" v="4647" actId="1076"/>
          <ac:spMkLst>
            <pc:docMk/>
            <pc:sldMk cId="786431241" sldId="286"/>
            <ac:spMk id="4" creationId="{4794F2CB-20F5-47C1-899E-F847185BB736}"/>
          </ac:spMkLst>
        </pc:spChg>
        <pc:spChg chg="del mod ord topLvl">
          <ac:chgData name="竹端 光希" userId="1cda311d-e186-413a-be9d-118980fb1eb1" providerId="ADAL" clId="{FBF87BB5-D5CC-4017-980A-D620AB9345E5}" dt="2021-02-14T13:54:56.859" v="1750" actId="478"/>
          <ac:spMkLst>
            <pc:docMk/>
            <pc:sldMk cId="786431241" sldId="286"/>
            <ac:spMk id="5" creationId="{96043A2B-9CAA-49E3-AE42-50B099430477}"/>
          </ac:spMkLst>
        </pc:spChg>
        <pc:spChg chg="add del mod">
          <ac:chgData name="竹端 光希" userId="1cda311d-e186-413a-be9d-118980fb1eb1" providerId="ADAL" clId="{FBF87BB5-D5CC-4017-980A-D620AB9345E5}" dt="2021-02-14T16:39:22.318" v="3380" actId="478"/>
          <ac:spMkLst>
            <pc:docMk/>
            <pc:sldMk cId="786431241" sldId="286"/>
            <ac:spMk id="6" creationId="{FCD50B23-54EF-4499-B823-CDBFC6BDA298}"/>
          </ac:spMkLst>
        </pc:spChg>
        <pc:spChg chg="add mod topLvl">
          <ac:chgData name="竹端 光希" userId="1cda311d-e186-413a-be9d-118980fb1eb1" providerId="ADAL" clId="{FBF87BB5-D5CC-4017-980A-D620AB9345E5}" dt="2021-02-14T16:54:54.110" v="3442" actId="164"/>
          <ac:spMkLst>
            <pc:docMk/>
            <pc:sldMk cId="786431241" sldId="286"/>
            <ac:spMk id="13" creationId="{2AC6FA95-FC0D-42D3-A41B-8BA06BCB950E}"/>
          </ac:spMkLst>
        </pc:spChg>
        <pc:spChg chg="del mod topLvl">
          <ac:chgData name="竹端 光希" userId="1cda311d-e186-413a-be9d-118980fb1eb1" providerId="ADAL" clId="{FBF87BB5-D5CC-4017-980A-D620AB9345E5}" dt="2021-02-14T13:54:56.859" v="1750" actId="478"/>
          <ac:spMkLst>
            <pc:docMk/>
            <pc:sldMk cId="786431241" sldId="286"/>
            <ac:spMk id="25" creationId="{07253717-AC8D-4DFC-9EE8-734525A75714}"/>
          </ac:spMkLst>
        </pc:spChg>
        <pc:spChg chg="del mod">
          <ac:chgData name="竹端 光希" userId="1cda311d-e186-413a-be9d-118980fb1eb1" providerId="ADAL" clId="{FBF87BB5-D5CC-4017-980A-D620AB9345E5}" dt="2021-02-14T13:54:56.859" v="1750" actId="478"/>
          <ac:spMkLst>
            <pc:docMk/>
            <pc:sldMk cId="786431241" sldId="286"/>
            <ac:spMk id="30" creationId="{2073DF70-3C35-4369-87E3-0F0AF41FBA76}"/>
          </ac:spMkLst>
        </pc:spChg>
        <pc:spChg chg="del">
          <ac:chgData name="竹端 光希" userId="1cda311d-e186-413a-be9d-118980fb1eb1" providerId="ADAL" clId="{FBF87BB5-D5CC-4017-980A-D620AB9345E5}" dt="2021-02-14T13:54:43.470" v="1749" actId="478"/>
          <ac:spMkLst>
            <pc:docMk/>
            <pc:sldMk cId="786431241" sldId="286"/>
            <ac:spMk id="34" creationId="{C16B3700-9874-47BF-B0EB-6A72B39D1B5D}"/>
          </ac:spMkLst>
        </pc:spChg>
        <pc:spChg chg="del mod topLvl">
          <ac:chgData name="竹端 光希" userId="1cda311d-e186-413a-be9d-118980fb1eb1" providerId="ADAL" clId="{FBF87BB5-D5CC-4017-980A-D620AB9345E5}" dt="2021-02-14T13:54:56.859" v="1750" actId="478"/>
          <ac:spMkLst>
            <pc:docMk/>
            <pc:sldMk cId="786431241" sldId="286"/>
            <ac:spMk id="35" creationId="{7295E0E4-66B9-4455-BE75-BDF50BCD7E01}"/>
          </ac:spMkLst>
        </pc:spChg>
        <pc:spChg chg="del">
          <ac:chgData name="竹端 光希" userId="1cda311d-e186-413a-be9d-118980fb1eb1" providerId="ADAL" clId="{FBF87BB5-D5CC-4017-980A-D620AB9345E5}" dt="2021-02-14T13:54:43.470" v="1749" actId="478"/>
          <ac:spMkLst>
            <pc:docMk/>
            <pc:sldMk cId="786431241" sldId="286"/>
            <ac:spMk id="40" creationId="{517767B6-1F02-42F8-8CCB-B3241F3AE913}"/>
          </ac:spMkLst>
        </pc:spChg>
        <pc:spChg chg="del">
          <ac:chgData name="竹端 光希" userId="1cda311d-e186-413a-be9d-118980fb1eb1" providerId="ADAL" clId="{FBF87BB5-D5CC-4017-980A-D620AB9345E5}" dt="2021-02-14T13:54:43.470" v="1749" actId="478"/>
          <ac:spMkLst>
            <pc:docMk/>
            <pc:sldMk cId="786431241" sldId="286"/>
            <ac:spMk id="41" creationId="{75690820-4BF5-47E1-9703-28EA1A2AD646}"/>
          </ac:spMkLst>
        </pc:spChg>
        <pc:spChg chg="mod topLvl">
          <ac:chgData name="竹端 光希" userId="1cda311d-e186-413a-be9d-118980fb1eb1" providerId="ADAL" clId="{FBF87BB5-D5CC-4017-980A-D620AB9345E5}" dt="2021-02-14T15:40:27.629" v="2668" actId="164"/>
          <ac:spMkLst>
            <pc:docMk/>
            <pc:sldMk cId="786431241" sldId="286"/>
            <ac:spMk id="44" creationId="{92384600-DE14-4D93-87AB-D38E3D61E05C}"/>
          </ac:spMkLst>
        </pc:spChg>
        <pc:spChg chg="mod topLvl">
          <ac:chgData name="竹端 光希" userId="1cda311d-e186-413a-be9d-118980fb1eb1" providerId="ADAL" clId="{FBF87BB5-D5CC-4017-980A-D620AB9345E5}" dt="2021-02-14T15:40:27.629" v="2668" actId="164"/>
          <ac:spMkLst>
            <pc:docMk/>
            <pc:sldMk cId="786431241" sldId="286"/>
            <ac:spMk id="45" creationId="{183F3422-772A-45B7-A928-96EBC664554B}"/>
          </ac:spMkLst>
        </pc:spChg>
        <pc:spChg chg="del">
          <ac:chgData name="竹端 光希" userId="1cda311d-e186-413a-be9d-118980fb1eb1" providerId="ADAL" clId="{FBF87BB5-D5CC-4017-980A-D620AB9345E5}" dt="2021-02-14T13:54:43.470" v="1749" actId="478"/>
          <ac:spMkLst>
            <pc:docMk/>
            <pc:sldMk cId="786431241" sldId="286"/>
            <ac:spMk id="46" creationId="{0167C86D-7CBE-48B7-9061-5E93913532FA}"/>
          </ac:spMkLst>
        </pc:spChg>
        <pc:spChg chg="add mod topLvl">
          <ac:chgData name="竹端 光希" userId="1cda311d-e186-413a-be9d-118980fb1eb1" providerId="ADAL" clId="{FBF87BB5-D5CC-4017-980A-D620AB9345E5}" dt="2021-02-14T16:54:54.110" v="3442" actId="164"/>
          <ac:spMkLst>
            <pc:docMk/>
            <pc:sldMk cId="786431241" sldId="286"/>
            <ac:spMk id="47" creationId="{2682E8F0-E18D-4CF0-8B82-690063BDDD4B}"/>
          </ac:spMkLst>
        </pc:spChg>
        <pc:spChg chg="add mod topLvl">
          <ac:chgData name="竹端 光希" userId="1cda311d-e186-413a-be9d-118980fb1eb1" providerId="ADAL" clId="{FBF87BB5-D5CC-4017-980A-D620AB9345E5}" dt="2021-02-14T17:37:06.743" v="3688" actId="2711"/>
          <ac:spMkLst>
            <pc:docMk/>
            <pc:sldMk cId="786431241" sldId="286"/>
            <ac:spMk id="48" creationId="{125376AA-687C-44BC-9F80-242CF1EA2E6B}"/>
          </ac:spMkLst>
        </pc:spChg>
        <pc:spChg chg="add mod topLvl">
          <ac:chgData name="竹端 光希" userId="1cda311d-e186-413a-be9d-118980fb1eb1" providerId="ADAL" clId="{FBF87BB5-D5CC-4017-980A-D620AB9345E5}" dt="2021-02-14T17:37:21.896" v="3689" actId="2711"/>
          <ac:spMkLst>
            <pc:docMk/>
            <pc:sldMk cId="786431241" sldId="286"/>
            <ac:spMk id="49" creationId="{26C787A6-6831-4CAB-A7DD-32AA2C04352D}"/>
          </ac:spMkLst>
        </pc:spChg>
        <pc:spChg chg="add mod topLvl">
          <ac:chgData name="竹端 光希" userId="1cda311d-e186-413a-be9d-118980fb1eb1" providerId="ADAL" clId="{FBF87BB5-D5CC-4017-980A-D620AB9345E5}" dt="2021-02-14T17:37:31.512" v="3690" actId="2711"/>
          <ac:spMkLst>
            <pc:docMk/>
            <pc:sldMk cId="786431241" sldId="286"/>
            <ac:spMk id="50" creationId="{358AE56B-4011-42B0-9F3F-DF4F5B2DA3AF}"/>
          </ac:spMkLst>
        </pc:spChg>
        <pc:spChg chg="add del mod">
          <ac:chgData name="竹端 光希" userId="1cda311d-e186-413a-be9d-118980fb1eb1" providerId="ADAL" clId="{FBF87BB5-D5CC-4017-980A-D620AB9345E5}" dt="2021-02-14T17:21:56.917" v="3650" actId="478"/>
          <ac:spMkLst>
            <pc:docMk/>
            <pc:sldMk cId="786431241" sldId="286"/>
            <ac:spMk id="51" creationId="{8C20DDF9-D7FB-4675-9668-D6CD3FF6F5DA}"/>
          </ac:spMkLst>
        </pc:spChg>
        <pc:spChg chg="del">
          <ac:chgData name="竹端 光希" userId="1cda311d-e186-413a-be9d-118980fb1eb1" providerId="ADAL" clId="{FBF87BB5-D5CC-4017-980A-D620AB9345E5}" dt="2021-02-14T13:54:43.470" v="1749" actId="478"/>
          <ac:spMkLst>
            <pc:docMk/>
            <pc:sldMk cId="786431241" sldId="286"/>
            <ac:spMk id="51" creationId="{FA0F969C-1E8D-404C-821A-8B1FF3A32D88}"/>
          </ac:spMkLst>
        </pc:spChg>
        <pc:spChg chg="add del mod">
          <ac:chgData name="竹端 光希" userId="1cda311d-e186-413a-be9d-118980fb1eb1" providerId="ADAL" clId="{FBF87BB5-D5CC-4017-980A-D620AB9345E5}" dt="2021-02-14T17:21:56.917" v="3650" actId="478"/>
          <ac:spMkLst>
            <pc:docMk/>
            <pc:sldMk cId="786431241" sldId="286"/>
            <ac:spMk id="52" creationId="{FDAD333E-AE7D-43E1-A0F7-2CCD0057CC3B}"/>
          </ac:spMkLst>
        </pc:spChg>
        <pc:spChg chg="add mod topLvl">
          <ac:chgData name="竹端 光希" userId="1cda311d-e186-413a-be9d-118980fb1eb1" providerId="ADAL" clId="{FBF87BB5-D5CC-4017-980A-D620AB9345E5}" dt="2021-02-14T16:45:11.915" v="3412" actId="164"/>
          <ac:spMkLst>
            <pc:docMk/>
            <pc:sldMk cId="786431241" sldId="286"/>
            <ac:spMk id="53" creationId="{19D51790-983B-41DD-B734-5E29583B2518}"/>
          </ac:spMkLst>
        </pc:spChg>
        <pc:spChg chg="add mod topLvl">
          <ac:chgData name="竹端 光希" userId="1cda311d-e186-413a-be9d-118980fb1eb1" providerId="ADAL" clId="{FBF87BB5-D5CC-4017-980A-D620AB9345E5}" dt="2021-02-14T16:45:21.726" v="3413" actId="164"/>
          <ac:spMkLst>
            <pc:docMk/>
            <pc:sldMk cId="786431241" sldId="286"/>
            <ac:spMk id="54" creationId="{EDB6523C-EEBB-421B-9B32-EB8B2672F713}"/>
          </ac:spMkLst>
        </pc:spChg>
        <pc:spChg chg="add mod topLvl">
          <ac:chgData name="竹端 光希" userId="1cda311d-e186-413a-be9d-118980fb1eb1" providerId="ADAL" clId="{FBF87BB5-D5CC-4017-980A-D620AB9345E5}" dt="2021-02-14T16:45:46.035" v="3415" actId="164"/>
          <ac:spMkLst>
            <pc:docMk/>
            <pc:sldMk cId="786431241" sldId="286"/>
            <ac:spMk id="55" creationId="{36F127A7-0DEA-4BCC-B4EC-4874CA4B7DBA}"/>
          </ac:spMkLst>
        </pc:spChg>
        <pc:spChg chg="add mod topLvl">
          <ac:chgData name="竹端 光希" userId="1cda311d-e186-413a-be9d-118980fb1eb1" providerId="ADAL" clId="{FBF87BB5-D5CC-4017-980A-D620AB9345E5}" dt="2021-02-14T16:45:35.486" v="3414" actId="164"/>
          <ac:spMkLst>
            <pc:docMk/>
            <pc:sldMk cId="786431241" sldId="286"/>
            <ac:spMk id="56" creationId="{7B34BCA6-986F-45DE-B565-2D44D3A00567}"/>
          </ac:spMkLst>
        </pc:spChg>
        <pc:spChg chg="add del mod">
          <ac:chgData name="竹端 光希" userId="1cda311d-e186-413a-be9d-118980fb1eb1" providerId="ADAL" clId="{FBF87BB5-D5CC-4017-980A-D620AB9345E5}" dt="2021-02-14T17:21:56.917" v="3650" actId="478"/>
          <ac:spMkLst>
            <pc:docMk/>
            <pc:sldMk cId="786431241" sldId="286"/>
            <ac:spMk id="57" creationId="{48853AB3-725C-4E62-AB5B-407C4FC416E3}"/>
          </ac:spMkLst>
        </pc:spChg>
        <pc:spChg chg="add del mod">
          <ac:chgData name="竹端 光希" userId="1cda311d-e186-413a-be9d-118980fb1eb1" providerId="ADAL" clId="{FBF87BB5-D5CC-4017-980A-D620AB9345E5}" dt="2021-02-14T14:52:25.097" v="2198"/>
          <ac:spMkLst>
            <pc:docMk/>
            <pc:sldMk cId="786431241" sldId="286"/>
            <ac:spMk id="57" creationId="{F719EF59-E47D-4A1F-B8AD-138FF4EB3749}"/>
          </ac:spMkLst>
        </pc:spChg>
        <pc:spChg chg="add del mod">
          <ac:chgData name="竹端 光希" userId="1cda311d-e186-413a-be9d-118980fb1eb1" providerId="ADAL" clId="{FBF87BB5-D5CC-4017-980A-D620AB9345E5}" dt="2021-02-14T16:39:27.266" v="3381" actId="478"/>
          <ac:spMkLst>
            <pc:docMk/>
            <pc:sldMk cId="786431241" sldId="286"/>
            <ac:spMk id="58" creationId="{ED83B4A4-5B34-4F20-8ABF-1EB940DBF828}"/>
          </ac:spMkLst>
        </pc:spChg>
        <pc:spChg chg="add del mod">
          <ac:chgData name="竹端 光希" userId="1cda311d-e186-413a-be9d-118980fb1eb1" providerId="ADAL" clId="{FBF87BB5-D5CC-4017-980A-D620AB9345E5}" dt="2021-02-14T16:39:34.025" v="3382" actId="478"/>
          <ac:spMkLst>
            <pc:docMk/>
            <pc:sldMk cId="786431241" sldId="286"/>
            <ac:spMk id="59" creationId="{B05225BB-2329-4334-B54E-00FDE1CF24E6}"/>
          </ac:spMkLst>
        </pc:spChg>
        <pc:spChg chg="add del mod">
          <ac:chgData name="竹端 光希" userId="1cda311d-e186-413a-be9d-118980fb1eb1" providerId="ADAL" clId="{FBF87BB5-D5CC-4017-980A-D620AB9345E5}" dt="2021-02-14T16:39:36.851" v="3383" actId="478"/>
          <ac:spMkLst>
            <pc:docMk/>
            <pc:sldMk cId="786431241" sldId="286"/>
            <ac:spMk id="60" creationId="{7E9A3D87-ED68-498C-B282-A1BF75F16770}"/>
          </ac:spMkLst>
        </pc:spChg>
        <pc:spChg chg="add del mod">
          <ac:chgData name="竹端 光希" userId="1cda311d-e186-413a-be9d-118980fb1eb1" providerId="ADAL" clId="{FBF87BB5-D5CC-4017-980A-D620AB9345E5}" dt="2021-02-14T14:53:38.280" v="2221" actId="478"/>
          <ac:spMkLst>
            <pc:docMk/>
            <pc:sldMk cId="786431241" sldId="286"/>
            <ac:spMk id="61" creationId="{2DF436FD-A4B7-45E4-9CA3-8C3A53CF0F7B}"/>
          </ac:spMkLst>
        </pc:spChg>
        <pc:spChg chg="add del mod">
          <ac:chgData name="竹端 光希" userId="1cda311d-e186-413a-be9d-118980fb1eb1" providerId="ADAL" clId="{FBF87BB5-D5CC-4017-980A-D620AB9345E5}" dt="2021-02-14T17:21:48.002" v="3648" actId="478"/>
          <ac:spMkLst>
            <pc:docMk/>
            <pc:sldMk cId="786431241" sldId="286"/>
            <ac:spMk id="61" creationId="{FD19B454-5D4A-4DCB-8B03-A6593F01A8F1}"/>
          </ac:spMkLst>
        </pc:spChg>
        <pc:spChg chg="add del mod">
          <ac:chgData name="竹端 光希" userId="1cda311d-e186-413a-be9d-118980fb1eb1" providerId="ADAL" clId="{FBF87BB5-D5CC-4017-980A-D620AB9345E5}" dt="2021-02-14T17:21:48.002" v="3648" actId="478"/>
          <ac:spMkLst>
            <pc:docMk/>
            <pc:sldMk cId="786431241" sldId="286"/>
            <ac:spMk id="62" creationId="{810813B9-BB94-4239-A5FD-69849C481379}"/>
          </ac:spMkLst>
        </pc:spChg>
        <pc:spChg chg="add del mod">
          <ac:chgData name="竹端 光希" userId="1cda311d-e186-413a-be9d-118980fb1eb1" providerId="ADAL" clId="{FBF87BB5-D5CC-4017-980A-D620AB9345E5}" dt="2021-02-14T15:07:16.239" v="2261" actId="478"/>
          <ac:spMkLst>
            <pc:docMk/>
            <pc:sldMk cId="786431241" sldId="286"/>
            <ac:spMk id="62" creationId="{D4006907-AD77-414E-A139-4CC513221C8D}"/>
          </ac:spMkLst>
        </pc:spChg>
        <pc:spChg chg="add del mod">
          <ac:chgData name="竹端 光希" userId="1cda311d-e186-413a-be9d-118980fb1eb1" providerId="ADAL" clId="{FBF87BB5-D5CC-4017-980A-D620AB9345E5}" dt="2021-02-14T17:21:48.002" v="3648" actId="478"/>
          <ac:spMkLst>
            <pc:docMk/>
            <pc:sldMk cId="786431241" sldId="286"/>
            <ac:spMk id="63" creationId="{76C3F421-9A1A-4E56-9534-786AB84BAF0C}"/>
          </ac:spMkLst>
        </pc:spChg>
        <pc:spChg chg="add del mod">
          <ac:chgData name="竹端 光希" userId="1cda311d-e186-413a-be9d-118980fb1eb1" providerId="ADAL" clId="{FBF87BB5-D5CC-4017-980A-D620AB9345E5}" dt="2021-02-14T15:07:16.239" v="2261" actId="478"/>
          <ac:spMkLst>
            <pc:docMk/>
            <pc:sldMk cId="786431241" sldId="286"/>
            <ac:spMk id="63" creationId="{CFD640A1-063E-4B7A-9A0D-E5FCFFF31565}"/>
          </ac:spMkLst>
        </pc:spChg>
        <pc:spChg chg="add mod topLvl">
          <ac:chgData name="竹端 光希" userId="1cda311d-e186-413a-be9d-118980fb1eb1" providerId="ADAL" clId="{FBF87BB5-D5CC-4017-980A-D620AB9345E5}" dt="2021-02-14T16:54:54.110" v="3442" actId="164"/>
          <ac:spMkLst>
            <pc:docMk/>
            <pc:sldMk cId="786431241" sldId="286"/>
            <ac:spMk id="64" creationId="{23589FF3-6233-4F08-8CDF-B152E0BB6696}"/>
          </ac:spMkLst>
        </pc:spChg>
        <pc:spChg chg="add mod topLvl">
          <ac:chgData name="竹端 光希" userId="1cda311d-e186-413a-be9d-118980fb1eb1" providerId="ADAL" clId="{FBF87BB5-D5CC-4017-980A-D620AB9345E5}" dt="2021-02-14T16:54:54.110" v="3442" actId="164"/>
          <ac:spMkLst>
            <pc:docMk/>
            <pc:sldMk cId="786431241" sldId="286"/>
            <ac:spMk id="65" creationId="{6BF0C3D5-E727-4FF5-8A60-8C1FD86C51C8}"/>
          </ac:spMkLst>
        </pc:spChg>
        <pc:spChg chg="add mod topLvl">
          <ac:chgData name="竹端 光希" userId="1cda311d-e186-413a-be9d-118980fb1eb1" providerId="ADAL" clId="{FBF87BB5-D5CC-4017-980A-D620AB9345E5}" dt="2021-02-14T16:54:54.110" v="3442" actId="164"/>
          <ac:spMkLst>
            <pc:docMk/>
            <pc:sldMk cId="786431241" sldId="286"/>
            <ac:spMk id="66" creationId="{7AC621FE-B410-45E0-9D9C-A2D1AA95CEA9}"/>
          </ac:spMkLst>
        </pc:spChg>
        <pc:spChg chg="add mod topLvl">
          <ac:chgData name="竹端 光希" userId="1cda311d-e186-413a-be9d-118980fb1eb1" providerId="ADAL" clId="{FBF87BB5-D5CC-4017-980A-D620AB9345E5}" dt="2021-02-14T16:54:54.110" v="3442" actId="164"/>
          <ac:spMkLst>
            <pc:docMk/>
            <pc:sldMk cId="786431241" sldId="286"/>
            <ac:spMk id="67" creationId="{FFAD2800-4BE6-4344-8491-31F64241A255}"/>
          </ac:spMkLst>
        </pc:spChg>
        <pc:spChg chg="add mod topLvl">
          <ac:chgData name="竹端 光希" userId="1cda311d-e186-413a-be9d-118980fb1eb1" providerId="ADAL" clId="{FBF87BB5-D5CC-4017-980A-D620AB9345E5}" dt="2021-02-14T16:54:54.110" v="3442" actId="164"/>
          <ac:spMkLst>
            <pc:docMk/>
            <pc:sldMk cId="786431241" sldId="286"/>
            <ac:spMk id="68" creationId="{717939BF-C67D-4B2C-8BF3-0FD92A9B946A}"/>
          </ac:spMkLst>
        </pc:spChg>
        <pc:spChg chg="add del mod">
          <ac:chgData name="竹端 光希" userId="1cda311d-e186-413a-be9d-118980fb1eb1" providerId="ADAL" clId="{FBF87BB5-D5CC-4017-980A-D620AB9345E5}" dt="2021-02-14T17:21:51.458" v="3649" actId="478"/>
          <ac:spMkLst>
            <pc:docMk/>
            <pc:sldMk cId="786431241" sldId="286"/>
            <ac:spMk id="69" creationId="{7CEB70B6-E798-4065-AE39-30238166613E}"/>
          </ac:spMkLst>
        </pc:spChg>
        <pc:spChg chg="add del mod">
          <ac:chgData name="竹端 光希" userId="1cda311d-e186-413a-be9d-118980fb1eb1" providerId="ADAL" clId="{FBF87BB5-D5CC-4017-980A-D620AB9345E5}" dt="2021-02-14T17:21:48.002" v="3648" actId="478"/>
          <ac:spMkLst>
            <pc:docMk/>
            <pc:sldMk cId="786431241" sldId="286"/>
            <ac:spMk id="70" creationId="{560BD6E2-1138-4D4E-8668-10D9E82BDE39}"/>
          </ac:spMkLst>
        </pc:spChg>
        <pc:grpChg chg="add del mod">
          <ac:chgData name="竹端 光希" userId="1cda311d-e186-413a-be9d-118980fb1eb1" providerId="ADAL" clId="{FBF87BB5-D5CC-4017-980A-D620AB9345E5}" dt="2021-02-14T16:39:22.318" v="3380" actId="478"/>
          <ac:grpSpMkLst>
            <pc:docMk/>
            <pc:sldMk cId="786431241" sldId="286"/>
            <ac:grpSpMk id="7" creationId="{8CEBF64B-879A-4EEA-A32D-C3B972242EA1}"/>
          </ac:grpSpMkLst>
        </pc:grpChg>
        <pc:grpChg chg="add del mod">
          <ac:chgData name="竹端 光希" userId="1cda311d-e186-413a-be9d-118980fb1eb1" providerId="ADAL" clId="{FBF87BB5-D5CC-4017-980A-D620AB9345E5}" dt="2021-02-14T16:39:27.266" v="3381" actId="478"/>
          <ac:grpSpMkLst>
            <pc:docMk/>
            <pc:sldMk cId="786431241" sldId="286"/>
            <ac:grpSpMk id="8" creationId="{3C93A77E-0C45-46D9-B91C-CB6F570DE940}"/>
          </ac:grpSpMkLst>
        </pc:grpChg>
        <pc:grpChg chg="add del mod">
          <ac:chgData name="竹端 光希" userId="1cda311d-e186-413a-be9d-118980fb1eb1" providerId="ADAL" clId="{FBF87BB5-D5CC-4017-980A-D620AB9345E5}" dt="2021-02-14T16:39:34.025" v="3382" actId="478"/>
          <ac:grpSpMkLst>
            <pc:docMk/>
            <pc:sldMk cId="786431241" sldId="286"/>
            <ac:grpSpMk id="9" creationId="{403E1847-8801-4754-9BE4-5F90C274F18D}"/>
          </ac:grpSpMkLst>
        </pc:grpChg>
        <pc:grpChg chg="add del mod">
          <ac:chgData name="竹端 光希" userId="1cda311d-e186-413a-be9d-118980fb1eb1" providerId="ADAL" clId="{FBF87BB5-D5CC-4017-980A-D620AB9345E5}" dt="2021-02-14T16:39:36.851" v="3383" actId="478"/>
          <ac:grpSpMkLst>
            <pc:docMk/>
            <pc:sldMk cId="786431241" sldId="286"/>
            <ac:grpSpMk id="10" creationId="{7EAD4DC8-40DC-4AA8-A0DD-4A33AF07F85B}"/>
          </ac:grpSpMkLst>
        </pc:grpChg>
        <pc:grpChg chg="del">
          <ac:chgData name="竹端 光希" userId="1cda311d-e186-413a-be9d-118980fb1eb1" providerId="ADAL" clId="{FBF87BB5-D5CC-4017-980A-D620AB9345E5}" dt="2021-02-14T13:54:43.470" v="1749" actId="478"/>
          <ac:grpSpMkLst>
            <pc:docMk/>
            <pc:sldMk cId="786431241" sldId="286"/>
            <ac:grpSpMk id="11" creationId="{80434BFE-51E3-476F-821B-C0DA8B2238F6}"/>
          </ac:grpSpMkLst>
        </pc:grpChg>
        <pc:grpChg chg="del">
          <ac:chgData name="竹端 光希" userId="1cda311d-e186-413a-be9d-118980fb1eb1" providerId="ADAL" clId="{FBF87BB5-D5CC-4017-980A-D620AB9345E5}" dt="2021-02-14T13:54:43.470" v="1749" actId="478"/>
          <ac:grpSpMkLst>
            <pc:docMk/>
            <pc:sldMk cId="786431241" sldId="286"/>
            <ac:grpSpMk id="12" creationId="{AFBAC502-4E7C-4557-8286-7C7FCA2A3829}"/>
          </ac:grpSpMkLst>
        </pc:grpChg>
        <pc:grpChg chg="add del mod">
          <ac:chgData name="竹端 光希" userId="1cda311d-e186-413a-be9d-118980fb1eb1" providerId="ADAL" clId="{FBF87BB5-D5CC-4017-980A-D620AB9345E5}" dt="2021-02-14T16:44:50.678" v="3411" actId="165"/>
          <ac:grpSpMkLst>
            <pc:docMk/>
            <pc:sldMk cId="786431241" sldId="286"/>
            <ac:grpSpMk id="15" creationId="{72D07F82-57BD-4FEB-86CC-08FF052E7422}"/>
          </ac:grpSpMkLst>
        </pc:grpChg>
        <pc:grpChg chg="add mod">
          <ac:chgData name="竹端 光希" userId="1cda311d-e186-413a-be9d-118980fb1eb1" providerId="ADAL" clId="{FBF87BB5-D5CC-4017-980A-D620AB9345E5}" dt="2021-02-14T15:39:47.900" v="2664" actId="164"/>
          <ac:grpSpMkLst>
            <pc:docMk/>
            <pc:sldMk cId="786431241" sldId="286"/>
            <ac:grpSpMk id="16" creationId="{A3510535-D7DB-41D6-B963-BCBF2451A27A}"/>
          </ac:grpSpMkLst>
        </pc:grpChg>
        <pc:grpChg chg="add mod">
          <ac:chgData name="竹端 光希" userId="1cda311d-e186-413a-be9d-118980fb1eb1" providerId="ADAL" clId="{FBF87BB5-D5CC-4017-980A-D620AB9345E5}" dt="2021-02-14T16:55:33.894" v="3483" actId="1036"/>
          <ac:grpSpMkLst>
            <pc:docMk/>
            <pc:sldMk cId="786431241" sldId="286"/>
            <ac:grpSpMk id="17" creationId="{0CC2F6D3-4426-4E28-A21F-269A8B7C0A93}"/>
          </ac:grpSpMkLst>
        </pc:grpChg>
        <pc:grpChg chg="del">
          <ac:chgData name="竹端 光希" userId="1cda311d-e186-413a-be9d-118980fb1eb1" providerId="ADAL" clId="{FBF87BB5-D5CC-4017-980A-D620AB9345E5}" dt="2021-02-11T17:11:22.184" v="1" actId="165"/>
          <ac:grpSpMkLst>
            <pc:docMk/>
            <pc:sldMk cId="786431241" sldId="286"/>
            <ac:grpSpMk id="17" creationId="{E04F58DE-EEBF-4EFB-8638-2C45AB149717}"/>
          </ac:grpSpMkLst>
        </pc:grpChg>
        <pc:grpChg chg="add mod">
          <ac:chgData name="竹端 光希" userId="1cda311d-e186-413a-be9d-118980fb1eb1" providerId="ADAL" clId="{FBF87BB5-D5CC-4017-980A-D620AB9345E5}" dt="2021-02-14T16:54:54.110" v="3442" actId="164"/>
          <ac:grpSpMkLst>
            <pc:docMk/>
            <pc:sldMk cId="786431241" sldId="286"/>
            <ac:grpSpMk id="19" creationId="{9123244C-579F-4366-99A3-04F72154B23C}"/>
          </ac:grpSpMkLst>
        </pc:grpChg>
        <pc:grpChg chg="add mod">
          <ac:chgData name="竹端 光希" userId="1cda311d-e186-413a-be9d-118980fb1eb1" providerId="ADAL" clId="{FBF87BB5-D5CC-4017-980A-D620AB9345E5}" dt="2021-02-14T16:54:54.110" v="3442" actId="164"/>
          <ac:grpSpMkLst>
            <pc:docMk/>
            <pc:sldMk cId="786431241" sldId="286"/>
            <ac:grpSpMk id="20" creationId="{5590B0D8-BDB0-4803-B41C-65C2EA8671F6}"/>
          </ac:grpSpMkLst>
        </pc:grpChg>
        <pc:grpChg chg="del mod">
          <ac:chgData name="竹端 光希" userId="1cda311d-e186-413a-be9d-118980fb1eb1" providerId="ADAL" clId="{FBF87BB5-D5CC-4017-980A-D620AB9345E5}" dt="2021-02-14T13:54:56.859" v="1750" actId="478"/>
          <ac:grpSpMkLst>
            <pc:docMk/>
            <pc:sldMk cId="786431241" sldId="286"/>
            <ac:grpSpMk id="21" creationId="{CD24FDE2-95D7-49DC-8BCC-B4139A588D54}"/>
          </ac:grpSpMkLst>
        </pc:grpChg>
        <pc:grpChg chg="add mod">
          <ac:chgData name="竹端 光希" userId="1cda311d-e186-413a-be9d-118980fb1eb1" providerId="ADAL" clId="{FBF87BB5-D5CC-4017-980A-D620AB9345E5}" dt="2021-02-14T16:54:54.110" v="3442" actId="164"/>
          <ac:grpSpMkLst>
            <pc:docMk/>
            <pc:sldMk cId="786431241" sldId="286"/>
            <ac:grpSpMk id="21" creationId="{D6480177-FEB0-4CDD-BFE7-1E2776FD43AC}"/>
          </ac:grpSpMkLst>
        </pc:grpChg>
        <pc:grpChg chg="add mod">
          <ac:chgData name="竹端 光希" userId="1cda311d-e186-413a-be9d-118980fb1eb1" providerId="ADAL" clId="{FBF87BB5-D5CC-4017-980A-D620AB9345E5}" dt="2021-02-14T16:54:54.110" v="3442" actId="164"/>
          <ac:grpSpMkLst>
            <pc:docMk/>
            <pc:sldMk cId="786431241" sldId="286"/>
            <ac:grpSpMk id="22" creationId="{7BF510A0-581B-4392-884E-D247F19C5D4D}"/>
          </ac:grpSpMkLst>
        </pc:grpChg>
        <pc:grpChg chg="add mod">
          <ac:chgData name="竹端 光希" userId="1cda311d-e186-413a-be9d-118980fb1eb1" providerId="ADAL" clId="{FBF87BB5-D5CC-4017-980A-D620AB9345E5}" dt="2021-02-14T16:55:33.894" v="3483" actId="1036"/>
          <ac:grpSpMkLst>
            <pc:docMk/>
            <pc:sldMk cId="786431241" sldId="286"/>
            <ac:grpSpMk id="23" creationId="{68E233BC-15D4-4219-B562-2D059B573C56}"/>
          </ac:grpSpMkLst>
        </pc:grpChg>
        <pc:grpChg chg="add del mod">
          <ac:chgData name="竹端 光希" userId="1cda311d-e186-413a-be9d-118980fb1eb1" providerId="ADAL" clId="{FBF87BB5-D5CC-4017-980A-D620AB9345E5}" dt="2021-02-14T15:28:55.097" v="2570" actId="165"/>
          <ac:grpSpMkLst>
            <pc:docMk/>
            <pc:sldMk cId="786431241" sldId="286"/>
            <ac:grpSpMk id="42" creationId="{AEE926F4-39BD-43DC-AE0D-6CE01F6AD439}"/>
          </ac:grpSpMkLst>
        </pc:grpChg>
        <pc:picChg chg="del">
          <ac:chgData name="竹端 光希" userId="1cda311d-e186-413a-be9d-118980fb1eb1" providerId="ADAL" clId="{FBF87BB5-D5CC-4017-980A-D620AB9345E5}" dt="2021-02-14T13:54:29.821" v="1748" actId="478"/>
          <ac:picMkLst>
            <pc:docMk/>
            <pc:sldMk cId="786431241" sldId="286"/>
            <ac:picMk id="14" creationId="{D0EAAC08-0FFC-4658-B418-3B0A848127A8}"/>
          </ac:picMkLst>
        </pc:picChg>
        <pc:picChg chg="mod topLvl">
          <ac:chgData name="竹端 光希" userId="1cda311d-e186-413a-be9d-118980fb1eb1" providerId="ADAL" clId="{FBF87BB5-D5CC-4017-980A-D620AB9345E5}" dt="2021-02-14T15:40:27.629" v="2668" actId="164"/>
          <ac:picMkLst>
            <pc:docMk/>
            <pc:sldMk cId="786431241" sldId="286"/>
            <ac:picMk id="43" creationId="{5DE2AA25-5F6C-4C1A-AB48-5019F755BE45}"/>
          </ac:picMkLst>
        </pc:picChg>
        <pc:cxnChg chg="add mod">
          <ac:chgData name="竹端 光希" userId="1cda311d-e186-413a-be9d-118980fb1eb1" providerId="ADAL" clId="{FBF87BB5-D5CC-4017-980A-D620AB9345E5}" dt="2021-02-14T16:45:11.915" v="3412" actId="164"/>
          <ac:cxnSpMkLst>
            <pc:docMk/>
            <pc:sldMk cId="786431241" sldId="286"/>
            <ac:cxnSpMk id="11" creationId="{86B37A27-417F-4BEC-8476-A868C96FF97E}"/>
          </ac:cxnSpMkLst>
        </pc:cxnChg>
        <pc:cxnChg chg="del">
          <ac:chgData name="竹端 光希" userId="1cda311d-e186-413a-be9d-118980fb1eb1" providerId="ADAL" clId="{FBF87BB5-D5CC-4017-980A-D620AB9345E5}" dt="2021-02-11T17:03:04.055" v="0" actId="478"/>
          <ac:cxnSpMkLst>
            <pc:docMk/>
            <pc:sldMk cId="786431241" sldId="286"/>
            <ac:cxnSpMk id="16" creationId="{92EEB73D-A174-45A8-BE94-F46509AC61F6}"/>
          </ac:cxnSpMkLst>
        </pc:cxnChg>
        <pc:cxnChg chg="add mod">
          <ac:chgData name="竹端 光希" userId="1cda311d-e186-413a-be9d-118980fb1eb1" providerId="ADAL" clId="{FBF87BB5-D5CC-4017-980A-D620AB9345E5}" dt="2021-02-14T16:45:21.726" v="3413" actId="164"/>
          <ac:cxnSpMkLst>
            <pc:docMk/>
            <pc:sldMk cId="786431241" sldId="286"/>
            <ac:cxnSpMk id="38" creationId="{6FD01437-6F60-40C1-BA53-D0D6031EE2E9}"/>
          </ac:cxnSpMkLst>
        </pc:cxnChg>
        <pc:cxnChg chg="add mod">
          <ac:chgData name="竹端 光希" userId="1cda311d-e186-413a-be9d-118980fb1eb1" providerId="ADAL" clId="{FBF87BB5-D5CC-4017-980A-D620AB9345E5}" dt="2021-02-14T16:45:35.486" v="3414" actId="164"/>
          <ac:cxnSpMkLst>
            <pc:docMk/>
            <pc:sldMk cId="786431241" sldId="286"/>
            <ac:cxnSpMk id="40" creationId="{B66CB034-277A-46F8-98FA-A40C03B4598D}"/>
          </ac:cxnSpMkLst>
        </pc:cxnChg>
        <pc:cxnChg chg="add mod">
          <ac:chgData name="竹端 光希" userId="1cda311d-e186-413a-be9d-118980fb1eb1" providerId="ADAL" clId="{FBF87BB5-D5CC-4017-980A-D620AB9345E5}" dt="2021-02-14T16:45:46.035" v="3415" actId="164"/>
          <ac:cxnSpMkLst>
            <pc:docMk/>
            <pc:sldMk cId="786431241" sldId="286"/>
            <ac:cxnSpMk id="41" creationId="{65F714B8-2235-44DA-983F-6315FA700181}"/>
          </ac:cxnSpMkLst>
        </pc:cxnChg>
      </pc:sldChg>
      <pc:sldChg chg="addSp delSp modSp del mod ord">
        <pc:chgData name="竹端 光希" userId="1cda311d-e186-413a-be9d-118980fb1eb1" providerId="ADAL" clId="{FBF87BB5-D5CC-4017-980A-D620AB9345E5}" dt="2021-02-14T16:29:24.332" v="3379" actId="47"/>
        <pc:sldMkLst>
          <pc:docMk/>
          <pc:sldMk cId="3253341709" sldId="287"/>
        </pc:sldMkLst>
        <pc:spChg chg="mod">
          <ac:chgData name="竹端 光希" userId="1cda311d-e186-413a-be9d-118980fb1eb1" providerId="ADAL" clId="{FBF87BB5-D5CC-4017-980A-D620AB9345E5}" dt="2021-02-11T18:27:28.159" v="225" actId="1076"/>
          <ac:spMkLst>
            <pc:docMk/>
            <pc:sldMk cId="3253341709" sldId="287"/>
            <ac:spMk id="8" creationId="{6BB48BDC-615A-413C-A8E4-5F7EC5BBAD4C}"/>
          </ac:spMkLst>
        </pc:spChg>
        <pc:spChg chg="mod">
          <ac:chgData name="竹端 光希" userId="1cda311d-e186-413a-be9d-118980fb1eb1" providerId="ADAL" clId="{FBF87BB5-D5CC-4017-980A-D620AB9345E5}" dt="2021-02-11T18:26:01.720" v="220" actId="1076"/>
          <ac:spMkLst>
            <pc:docMk/>
            <pc:sldMk cId="3253341709" sldId="287"/>
            <ac:spMk id="18" creationId="{4F4FCFCC-C958-4BCC-A616-431BD17CC984}"/>
          </ac:spMkLst>
        </pc:spChg>
        <pc:spChg chg="mod">
          <ac:chgData name="竹端 光希" userId="1cda311d-e186-413a-be9d-118980fb1eb1" providerId="ADAL" clId="{FBF87BB5-D5CC-4017-980A-D620AB9345E5}" dt="2021-02-11T18:25:54.080" v="218" actId="1076"/>
          <ac:spMkLst>
            <pc:docMk/>
            <pc:sldMk cId="3253341709" sldId="287"/>
            <ac:spMk id="21" creationId="{10D76404-96A5-4864-97D5-D1081A117DE1}"/>
          </ac:spMkLst>
        </pc:spChg>
        <pc:spChg chg="mod">
          <ac:chgData name="竹端 光希" userId="1cda311d-e186-413a-be9d-118980fb1eb1" providerId="ADAL" clId="{FBF87BB5-D5CC-4017-980A-D620AB9345E5}" dt="2021-02-11T18:25:03.191" v="212" actId="1076"/>
          <ac:spMkLst>
            <pc:docMk/>
            <pc:sldMk cId="3253341709" sldId="287"/>
            <ac:spMk id="22" creationId="{A0387C16-DE07-4DB7-8BEC-FB9E001710EA}"/>
          </ac:spMkLst>
        </pc:spChg>
        <pc:spChg chg="mod">
          <ac:chgData name="竹端 光希" userId="1cda311d-e186-413a-be9d-118980fb1eb1" providerId="ADAL" clId="{FBF87BB5-D5CC-4017-980A-D620AB9345E5}" dt="2021-02-11T18:25:57.559" v="219" actId="1076"/>
          <ac:spMkLst>
            <pc:docMk/>
            <pc:sldMk cId="3253341709" sldId="287"/>
            <ac:spMk id="24" creationId="{CAD12B4E-6BF9-4EC2-8A56-3D6DA46AC448}"/>
          </ac:spMkLst>
        </pc:spChg>
        <pc:spChg chg="mod">
          <ac:chgData name="竹端 光希" userId="1cda311d-e186-413a-be9d-118980fb1eb1" providerId="ADAL" clId="{FBF87BB5-D5CC-4017-980A-D620AB9345E5}" dt="2021-02-11T18:26:30.072" v="223" actId="1076"/>
          <ac:spMkLst>
            <pc:docMk/>
            <pc:sldMk cId="3253341709" sldId="287"/>
            <ac:spMk id="26" creationId="{5405AC01-38B1-4A55-A342-AC8E65A648FE}"/>
          </ac:spMkLst>
        </pc:spChg>
        <pc:spChg chg="mod">
          <ac:chgData name="竹端 光希" userId="1cda311d-e186-413a-be9d-118980fb1eb1" providerId="ADAL" clId="{FBF87BB5-D5CC-4017-980A-D620AB9345E5}" dt="2021-02-11T18:26:17.391" v="222" actId="1076"/>
          <ac:spMkLst>
            <pc:docMk/>
            <pc:sldMk cId="3253341709" sldId="287"/>
            <ac:spMk id="27" creationId="{85691129-C336-44E8-BDA5-A2EEC223703F}"/>
          </ac:spMkLst>
        </pc:spChg>
        <pc:spChg chg="mod">
          <ac:chgData name="竹端 光希" userId="1cda311d-e186-413a-be9d-118980fb1eb1" providerId="ADAL" clId="{FBF87BB5-D5CC-4017-980A-D620AB9345E5}" dt="2021-02-11T18:32:51.287" v="249" actId="1076"/>
          <ac:spMkLst>
            <pc:docMk/>
            <pc:sldMk cId="3253341709" sldId="287"/>
            <ac:spMk id="29" creationId="{46F05AE5-BF43-4C77-818E-B3F358353F95}"/>
          </ac:spMkLst>
        </pc:spChg>
        <pc:spChg chg="add mod">
          <ac:chgData name="竹端 光希" userId="1cda311d-e186-413a-be9d-118980fb1eb1" providerId="ADAL" clId="{FBF87BB5-D5CC-4017-980A-D620AB9345E5}" dt="2021-02-11T18:30:04.010" v="246"/>
          <ac:spMkLst>
            <pc:docMk/>
            <pc:sldMk cId="3253341709" sldId="287"/>
            <ac:spMk id="36" creationId="{7EC8D154-3697-4D21-BE3C-34EA93D97ACD}"/>
          </ac:spMkLst>
        </pc:spChg>
        <pc:spChg chg="mod">
          <ac:chgData name="竹端 光希" userId="1cda311d-e186-413a-be9d-118980fb1eb1" providerId="ADAL" clId="{FBF87BB5-D5CC-4017-980A-D620AB9345E5}" dt="2021-02-11T18:28:16.184" v="226" actId="1076"/>
          <ac:spMkLst>
            <pc:docMk/>
            <pc:sldMk cId="3253341709" sldId="287"/>
            <ac:spMk id="40" creationId="{CCE3F145-BFF2-4DAD-B806-1A65ADFEF79E}"/>
          </ac:spMkLst>
        </pc:spChg>
        <pc:spChg chg="del mod">
          <ac:chgData name="竹端 光希" userId="1cda311d-e186-413a-be9d-118980fb1eb1" providerId="ADAL" clId="{FBF87BB5-D5CC-4017-980A-D620AB9345E5}" dt="2021-02-11T18:23:24.914" v="201"/>
          <ac:spMkLst>
            <pc:docMk/>
            <pc:sldMk cId="3253341709" sldId="287"/>
            <ac:spMk id="49" creationId="{C5728E76-54E1-410C-A3B1-293A19CD91DD}"/>
          </ac:spMkLst>
        </pc:spChg>
        <pc:picChg chg="mod">
          <ac:chgData name="竹端 光希" userId="1cda311d-e186-413a-be9d-118980fb1eb1" providerId="ADAL" clId="{FBF87BB5-D5CC-4017-980A-D620AB9345E5}" dt="2021-02-11T18:27:19.160" v="224" actId="1076"/>
          <ac:picMkLst>
            <pc:docMk/>
            <pc:sldMk cId="3253341709" sldId="287"/>
            <ac:picMk id="34" creationId="{5471D076-5407-453F-A13B-8DD900CBB46B}"/>
          </ac:picMkLst>
        </pc:picChg>
      </pc:sldChg>
      <pc:sldChg chg="add del">
        <pc:chgData name="竹端 光希" userId="1cda311d-e186-413a-be9d-118980fb1eb1" providerId="ADAL" clId="{FBF87BB5-D5CC-4017-980A-D620AB9345E5}" dt="2021-02-11T20:54:27.816" v="828" actId="47"/>
        <pc:sldMkLst>
          <pc:docMk/>
          <pc:sldMk cId="1581929972" sldId="289"/>
        </pc:sldMkLst>
      </pc:sldChg>
      <pc:sldChg chg="add del">
        <pc:chgData name="竹端 光希" userId="1cda311d-e186-413a-be9d-118980fb1eb1" providerId="ADAL" clId="{FBF87BB5-D5CC-4017-980A-D620AB9345E5}" dt="2021-02-14T19:30:31.935" v="3735" actId="2696"/>
        <pc:sldMkLst>
          <pc:docMk/>
          <pc:sldMk cId="3840976553" sldId="290"/>
        </pc:sldMkLst>
      </pc:sldChg>
      <pc:sldChg chg="addSp delSp modSp mod">
        <pc:chgData name="竹端 光希" userId="1cda311d-e186-413a-be9d-118980fb1eb1" providerId="ADAL" clId="{FBF87BB5-D5CC-4017-980A-D620AB9345E5}" dt="2021-02-14T22:50:47.441" v="4665" actId="20577"/>
        <pc:sldMkLst>
          <pc:docMk/>
          <pc:sldMk cId="2982407349" sldId="291"/>
        </pc:sldMkLst>
        <pc:spChg chg="add mod">
          <ac:chgData name="竹端 光希" userId="1cda311d-e186-413a-be9d-118980fb1eb1" providerId="ADAL" clId="{FBF87BB5-D5CC-4017-980A-D620AB9345E5}" dt="2021-02-14T22:50:47.441" v="4665" actId="20577"/>
          <ac:spMkLst>
            <pc:docMk/>
            <pc:sldMk cId="2982407349" sldId="291"/>
            <ac:spMk id="38" creationId="{E7F7DCCE-7C57-4DF2-8C08-427A9A826CC4}"/>
          </ac:spMkLst>
        </pc:spChg>
        <pc:spChg chg="del">
          <ac:chgData name="竹端 光希" userId="1cda311d-e186-413a-be9d-118980fb1eb1" providerId="ADAL" clId="{FBF87BB5-D5CC-4017-980A-D620AB9345E5}" dt="2021-02-14T22:50:43.530" v="4662" actId="478"/>
          <ac:spMkLst>
            <pc:docMk/>
            <pc:sldMk cId="2982407349" sldId="291"/>
            <ac:spMk id="40" creationId="{10E34A7B-8443-4E64-BD08-61A9EC13A84C}"/>
          </ac:spMkLst>
        </pc:spChg>
      </pc:sldChg>
      <pc:sldChg chg="addSp delSp modSp mod">
        <pc:chgData name="竹端 光希" userId="1cda311d-e186-413a-be9d-118980fb1eb1" providerId="ADAL" clId="{FBF87BB5-D5CC-4017-980A-D620AB9345E5}" dt="2021-02-14T22:52:29.306" v="4715" actId="1038"/>
        <pc:sldMkLst>
          <pc:docMk/>
          <pc:sldMk cId="986380999" sldId="296"/>
        </pc:sldMkLst>
        <pc:spChg chg="mod">
          <ac:chgData name="竹端 光希" userId="1cda311d-e186-413a-be9d-118980fb1eb1" providerId="ADAL" clId="{FBF87BB5-D5CC-4017-980A-D620AB9345E5}" dt="2021-02-14T22:10:40.656" v="4299" actId="1076"/>
          <ac:spMkLst>
            <pc:docMk/>
            <pc:sldMk cId="986380999" sldId="296"/>
            <ac:spMk id="5" creationId="{47426CAA-2ABC-4E23-8855-B15F42AC4947}"/>
          </ac:spMkLst>
        </pc:spChg>
        <pc:spChg chg="del">
          <ac:chgData name="竹端 光希" userId="1cda311d-e186-413a-be9d-118980fb1eb1" providerId="ADAL" clId="{FBF87BB5-D5CC-4017-980A-D620AB9345E5}" dt="2021-02-14T22:51:52.290" v="4688" actId="478"/>
          <ac:spMkLst>
            <pc:docMk/>
            <pc:sldMk cId="986380999" sldId="296"/>
            <ac:spMk id="8" creationId="{0B04BB32-782E-4815-A6A8-827033D95521}"/>
          </ac:spMkLst>
        </pc:spChg>
        <pc:spChg chg="mod">
          <ac:chgData name="竹端 光希" userId="1cda311d-e186-413a-be9d-118980fb1eb1" providerId="ADAL" clId="{FBF87BB5-D5CC-4017-980A-D620AB9345E5}" dt="2021-02-14T22:11:09.002" v="4303" actId="692"/>
          <ac:spMkLst>
            <pc:docMk/>
            <pc:sldMk cId="986380999" sldId="296"/>
            <ac:spMk id="9" creationId="{4D4FBCA6-487B-4A94-BA65-88D73B8AE8F2}"/>
          </ac:spMkLst>
        </pc:spChg>
        <pc:spChg chg="add mod">
          <ac:chgData name="竹端 光希" userId="1cda311d-e186-413a-be9d-118980fb1eb1" providerId="ADAL" clId="{FBF87BB5-D5CC-4017-980A-D620AB9345E5}" dt="2021-02-14T22:34:54.831" v="4581" actId="1036"/>
          <ac:spMkLst>
            <pc:docMk/>
            <pc:sldMk cId="986380999" sldId="296"/>
            <ac:spMk id="19" creationId="{C6B37850-A500-4B49-A2D9-82B7522F6472}"/>
          </ac:spMkLst>
        </pc:spChg>
        <pc:spChg chg="del mod">
          <ac:chgData name="竹端 光希" userId="1cda311d-e186-413a-be9d-118980fb1eb1" providerId="ADAL" clId="{FBF87BB5-D5CC-4017-980A-D620AB9345E5}" dt="2021-02-14T22:35:23.236" v="4584" actId="478"/>
          <ac:spMkLst>
            <pc:docMk/>
            <pc:sldMk cId="986380999" sldId="296"/>
            <ac:spMk id="25" creationId="{89F2E46D-5717-4504-ABAF-C422145497E9}"/>
          </ac:spMkLst>
        </pc:spChg>
        <pc:spChg chg="add mod">
          <ac:chgData name="竹端 光希" userId="1cda311d-e186-413a-be9d-118980fb1eb1" providerId="ADAL" clId="{FBF87BB5-D5CC-4017-980A-D620AB9345E5}" dt="2021-02-14T22:19:35.237" v="4348" actId="1037"/>
          <ac:spMkLst>
            <pc:docMk/>
            <pc:sldMk cId="986380999" sldId="296"/>
            <ac:spMk id="26" creationId="{358AA986-BA51-401B-90A8-FB55E438002E}"/>
          </ac:spMkLst>
        </pc:spChg>
        <pc:spChg chg="add mod">
          <ac:chgData name="竹端 光希" userId="1cda311d-e186-413a-be9d-118980fb1eb1" providerId="ADAL" clId="{FBF87BB5-D5CC-4017-980A-D620AB9345E5}" dt="2021-02-14T22:20:51.853" v="4351" actId="207"/>
          <ac:spMkLst>
            <pc:docMk/>
            <pc:sldMk cId="986380999" sldId="296"/>
            <ac:spMk id="27" creationId="{A2AC19E5-8FA4-490E-9B94-B3633E72D03B}"/>
          </ac:spMkLst>
        </pc:spChg>
        <pc:spChg chg="add mod">
          <ac:chgData name="竹端 光希" userId="1cda311d-e186-413a-be9d-118980fb1eb1" providerId="ADAL" clId="{FBF87BB5-D5CC-4017-980A-D620AB9345E5}" dt="2021-02-14T22:20:57.967" v="4352" actId="1076"/>
          <ac:spMkLst>
            <pc:docMk/>
            <pc:sldMk cId="986380999" sldId="296"/>
            <ac:spMk id="28" creationId="{F17A8997-9D02-4961-84CA-DB2067E4244D}"/>
          </ac:spMkLst>
        </pc:spChg>
        <pc:spChg chg="add mod">
          <ac:chgData name="竹端 光希" userId="1cda311d-e186-413a-be9d-118980fb1eb1" providerId="ADAL" clId="{FBF87BB5-D5CC-4017-980A-D620AB9345E5}" dt="2021-02-14T22:26:19.236" v="4454" actId="164"/>
          <ac:spMkLst>
            <pc:docMk/>
            <pc:sldMk cId="986380999" sldId="296"/>
            <ac:spMk id="32" creationId="{46EB653D-C052-4E44-827B-D8EF9B8C470B}"/>
          </ac:spMkLst>
        </pc:spChg>
        <pc:spChg chg="mod">
          <ac:chgData name="竹端 光希" userId="1cda311d-e186-413a-be9d-118980fb1eb1" providerId="ADAL" clId="{FBF87BB5-D5CC-4017-980A-D620AB9345E5}" dt="2021-02-14T22:36:19.614" v="4643" actId="1076"/>
          <ac:spMkLst>
            <pc:docMk/>
            <pc:sldMk cId="986380999" sldId="296"/>
            <ac:spMk id="33" creationId="{84151EAA-0330-47A6-90BC-A1AADBA82930}"/>
          </ac:spMkLst>
        </pc:spChg>
        <pc:spChg chg="mod">
          <ac:chgData name="竹端 光希" userId="1cda311d-e186-413a-be9d-118980fb1eb1" providerId="ADAL" clId="{FBF87BB5-D5CC-4017-980A-D620AB9345E5}" dt="2021-02-14T22:35:34.552" v="4599" actId="1035"/>
          <ac:spMkLst>
            <pc:docMk/>
            <pc:sldMk cId="986380999" sldId="296"/>
            <ac:spMk id="34" creationId="{1F9FB74F-F063-4D64-98D8-D5A14C5697F9}"/>
          </ac:spMkLst>
        </pc:spChg>
        <pc:spChg chg="mod">
          <ac:chgData name="竹端 光希" userId="1cda311d-e186-413a-be9d-118980fb1eb1" providerId="ADAL" clId="{FBF87BB5-D5CC-4017-980A-D620AB9345E5}" dt="2021-02-14T22:35:48.663" v="4609" actId="1076"/>
          <ac:spMkLst>
            <pc:docMk/>
            <pc:sldMk cId="986380999" sldId="296"/>
            <ac:spMk id="35" creationId="{E28FBB28-10A6-466A-B6D6-BD6A8C1F597F}"/>
          </ac:spMkLst>
        </pc:spChg>
        <pc:spChg chg="del mod">
          <ac:chgData name="竹端 光希" userId="1cda311d-e186-413a-be9d-118980fb1eb1" providerId="ADAL" clId="{FBF87BB5-D5CC-4017-980A-D620AB9345E5}" dt="2021-02-14T22:35:16.544" v="4583" actId="478"/>
          <ac:spMkLst>
            <pc:docMk/>
            <pc:sldMk cId="986380999" sldId="296"/>
            <ac:spMk id="36" creationId="{638906C5-BDE5-411D-9F43-75B762FD2613}"/>
          </ac:spMkLst>
        </pc:spChg>
        <pc:spChg chg="mod">
          <ac:chgData name="竹端 光希" userId="1cda311d-e186-413a-be9d-118980fb1eb1" providerId="ADAL" clId="{FBF87BB5-D5CC-4017-980A-D620AB9345E5}" dt="2021-02-14T22:19:35.237" v="4348" actId="1037"/>
          <ac:spMkLst>
            <pc:docMk/>
            <pc:sldMk cId="986380999" sldId="296"/>
            <ac:spMk id="37" creationId="{792DE106-35F4-4B63-950F-A68EC85D54E7}"/>
          </ac:spMkLst>
        </pc:spChg>
        <pc:spChg chg="add mod">
          <ac:chgData name="竹端 光希" userId="1cda311d-e186-413a-be9d-118980fb1eb1" providerId="ADAL" clId="{FBF87BB5-D5CC-4017-980A-D620AB9345E5}" dt="2021-02-14T22:27:06.655" v="4462" actId="164"/>
          <ac:spMkLst>
            <pc:docMk/>
            <pc:sldMk cId="986380999" sldId="296"/>
            <ac:spMk id="38" creationId="{C99650A1-C2BA-4B6F-B414-EC0921B376D3}"/>
          </ac:spMkLst>
        </pc:spChg>
        <pc:spChg chg="add mod">
          <ac:chgData name="竹端 光希" userId="1cda311d-e186-413a-be9d-118980fb1eb1" providerId="ADAL" clId="{FBF87BB5-D5CC-4017-980A-D620AB9345E5}" dt="2021-02-14T22:26:19.236" v="4454" actId="164"/>
          <ac:spMkLst>
            <pc:docMk/>
            <pc:sldMk cId="986380999" sldId="296"/>
            <ac:spMk id="39" creationId="{99114B72-E04E-49E9-A2E2-FBC87FBA4390}"/>
          </ac:spMkLst>
        </pc:spChg>
        <pc:spChg chg="add mod">
          <ac:chgData name="竹端 光希" userId="1cda311d-e186-413a-be9d-118980fb1eb1" providerId="ADAL" clId="{FBF87BB5-D5CC-4017-980A-D620AB9345E5}" dt="2021-02-14T22:27:06.655" v="4462" actId="164"/>
          <ac:spMkLst>
            <pc:docMk/>
            <pc:sldMk cId="986380999" sldId="296"/>
            <ac:spMk id="40" creationId="{417A6D41-D7C9-4495-BC88-297F3DAFD0BE}"/>
          </ac:spMkLst>
        </pc:spChg>
        <pc:spChg chg="add mod">
          <ac:chgData name="竹端 光希" userId="1cda311d-e186-413a-be9d-118980fb1eb1" providerId="ADAL" clId="{FBF87BB5-D5CC-4017-980A-D620AB9345E5}" dt="2021-02-14T22:26:32.686" v="4458" actId="164"/>
          <ac:spMkLst>
            <pc:docMk/>
            <pc:sldMk cId="986380999" sldId="296"/>
            <ac:spMk id="41" creationId="{27F31784-5F50-4967-8DBE-91AE1180B95A}"/>
          </ac:spMkLst>
        </pc:spChg>
        <pc:spChg chg="add del mod">
          <ac:chgData name="竹端 光希" userId="1cda311d-e186-413a-be9d-118980fb1eb1" providerId="ADAL" clId="{FBF87BB5-D5CC-4017-980A-D620AB9345E5}" dt="2021-02-14T22:24:54.125" v="4412"/>
          <ac:spMkLst>
            <pc:docMk/>
            <pc:sldMk cId="986380999" sldId="296"/>
            <ac:spMk id="42" creationId="{026A3AC1-C29D-439D-ABB1-DAB135DE87B9}"/>
          </ac:spMkLst>
        </pc:spChg>
        <pc:spChg chg="add mod">
          <ac:chgData name="竹端 光希" userId="1cda311d-e186-413a-be9d-118980fb1eb1" providerId="ADAL" clId="{FBF87BB5-D5CC-4017-980A-D620AB9345E5}" dt="2021-02-14T22:26:32.686" v="4458" actId="164"/>
          <ac:spMkLst>
            <pc:docMk/>
            <pc:sldMk cId="986380999" sldId="296"/>
            <ac:spMk id="43" creationId="{60AF028C-5D4F-4788-9DC3-8F342E92AA90}"/>
          </ac:spMkLst>
        </pc:spChg>
        <pc:spChg chg="add mod">
          <ac:chgData name="竹端 光希" userId="1cda311d-e186-413a-be9d-118980fb1eb1" providerId="ADAL" clId="{FBF87BB5-D5CC-4017-980A-D620AB9345E5}" dt="2021-02-14T22:34:29.303" v="4550" actId="1038"/>
          <ac:spMkLst>
            <pc:docMk/>
            <pc:sldMk cId="986380999" sldId="296"/>
            <ac:spMk id="44" creationId="{7F39DA3C-D667-4219-BCBE-ADDB73F50641}"/>
          </ac:spMkLst>
        </pc:spChg>
        <pc:spChg chg="add mod">
          <ac:chgData name="竹端 光希" userId="1cda311d-e186-413a-be9d-118980fb1eb1" providerId="ADAL" clId="{FBF87BB5-D5CC-4017-980A-D620AB9345E5}" dt="2021-02-14T22:35:02.991" v="4582" actId="1076"/>
          <ac:spMkLst>
            <pc:docMk/>
            <pc:sldMk cId="986380999" sldId="296"/>
            <ac:spMk id="45" creationId="{DB736E5E-471A-4436-B671-35C658960407}"/>
          </ac:spMkLst>
        </pc:spChg>
        <pc:spChg chg="add mod">
          <ac:chgData name="竹端 光希" userId="1cda311d-e186-413a-be9d-118980fb1eb1" providerId="ADAL" clId="{FBF87BB5-D5CC-4017-980A-D620AB9345E5}" dt="2021-02-14T22:32:22.174" v="4523" actId="1076"/>
          <ac:spMkLst>
            <pc:docMk/>
            <pc:sldMk cId="986380999" sldId="296"/>
            <ac:spMk id="46" creationId="{BC3DB5A7-4896-4D1F-B710-AAFEB29EC0B7}"/>
          </ac:spMkLst>
        </pc:spChg>
        <pc:spChg chg="add mod">
          <ac:chgData name="竹端 光希" userId="1cda311d-e186-413a-be9d-118980fb1eb1" providerId="ADAL" clId="{FBF87BB5-D5CC-4017-980A-D620AB9345E5}" dt="2021-02-14T22:32:45.630" v="4527" actId="1076"/>
          <ac:spMkLst>
            <pc:docMk/>
            <pc:sldMk cId="986380999" sldId="296"/>
            <ac:spMk id="47" creationId="{DF394E0E-DD44-4EA5-A790-A2F88D045329}"/>
          </ac:spMkLst>
        </pc:spChg>
        <pc:spChg chg="add mod">
          <ac:chgData name="竹端 光希" userId="1cda311d-e186-413a-be9d-118980fb1eb1" providerId="ADAL" clId="{FBF87BB5-D5CC-4017-980A-D620AB9345E5}" dt="2021-02-14T22:33:09.167" v="4529" actId="1076"/>
          <ac:spMkLst>
            <pc:docMk/>
            <pc:sldMk cId="986380999" sldId="296"/>
            <ac:spMk id="48" creationId="{BFF41A79-A041-41EE-BCFC-DE53EE828C40}"/>
          </ac:spMkLst>
        </pc:spChg>
        <pc:spChg chg="add mod">
          <ac:chgData name="竹端 光希" userId="1cda311d-e186-413a-be9d-118980fb1eb1" providerId="ADAL" clId="{FBF87BB5-D5CC-4017-980A-D620AB9345E5}" dt="2021-02-14T22:52:29.306" v="4715" actId="1038"/>
          <ac:spMkLst>
            <pc:docMk/>
            <pc:sldMk cId="986380999" sldId="296"/>
            <ac:spMk id="49" creationId="{C2B20F19-4D3F-4A0B-BD08-538FFEF2E6D5}"/>
          </ac:spMkLst>
        </pc:spChg>
        <pc:grpChg chg="mod">
          <ac:chgData name="竹端 光希" userId="1cda311d-e186-413a-be9d-118980fb1eb1" providerId="ADAL" clId="{FBF87BB5-D5CC-4017-980A-D620AB9345E5}" dt="2021-02-14T22:36:10.838" v="4642" actId="1037"/>
          <ac:grpSpMkLst>
            <pc:docMk/>
            <pc:sldMk cId="986380999" sldId="296"/>
            <ac:grpSpMk id="4" creationId="{F2B737AC-DF4E-4729-AA96-028F09676610}"/>
          </ac:grpSpMkLst>
        </pc:grpChg>
        <pc:grpChg chg="add mod">
          <ac:chgData name="竹端 光希" userId="1cda311d-e186-413a-be9d-118980fb1eb1" providerId="ADAL" clId="{FBF87BB5-D5CC-4017-980A-D620AB9345E5}" dt="2021-02-14T22:26:22.679" v="4455" actId="1076"/>
          <ac:grpSpMkLst>
            <pc:docMk/>
            <pc:sldMk cId="986380999" sldId="296"/>
            <ac:grpSpMk id="6" creationId="{0E3C7479-3A2E-410E-AAC4-BE9F60E1F426}"/>
          </ac:grpSpMkLst>
        </pc:grpChg>
        <pc:grpChg chg="add mod">
          <ac:chgData name="竹端 光希" userId="1cda311d-e186-413a-be9d-118980fb1eb1" providerId="ADAL" clId="{FBF87BB5-D5CC-4017-980A-D620AB9345E5}" dt="2021-02-14T22:26:35.078" v="4459" actId="1076"/>
          <ac:grpSpMkLst>
            <pc:docMk/>
            <pc:sldMk cId="986380999" sldId="296"/>
            <ac:grpSpMk id="7" creationId="{364296FD-87E1-4DE7-AB27-F52A846D9977}"/>
          </ac:grpSpMkLst>
        </pc:grpChg>
        <pc:grpChg chg="add mod">
          <ac:chgData name="竹端 光希" userId="1cda311d-e186-413a-be9d-118980fb1eb1" providerId="ADAL" clId="{FBF87BB5-D5CC-4017-980A-D620AB9345E5}" dt="2021-02-14T22:27:19.687" v="4463" actId="1076"/>
          <ac:grpSpMkLst>
            <pc:docMk/>
            <pc:sldMk cId="986380999" sldId="296"/>
            <ac:grpSpMk id="18" creationId="{734C5189-25EB-4FA1-AEAA-80DE48FA9CC0}"/>
          </ac:grpSpMkLst>
        </pc:grpChg>
        <pc:grpChg chg="mod">
          <ac:chgData name="竹端 光希" userId="1cda311d-e186-413a-be9d-118980fb1eb1" providerId="ADAL" clId="{FBF87BB5-D5CC-4017-980A-D620AB9345E5}" dt="2021-02-14T22:35:34.552" v="4599" actId="1035"/>
          <ac:grpSpMkLst>
            <pc:docMk/>
            <pc:sldMk cId="986380999" sldId="296"/>
            <ac:grpSpMk id="31" creationId="{0BA67762-DB24-434A-9CE4-F59455D761DB}"/>
          </ac:grpSpMkLst>
        </pc:grpChg>
      </pc:sldChg>
      <pc:sldChg chg="delSp mod ord">
        <pc:chgData name="竹端 光希" userId="1cda311d-e186-413a-be9d-118980fb1eb1" providerId="ADAL" clId="{FBF87BB5-D5CC-4017-980A-D620AB9345E5}" dt="2021-02-14T13:43:21.899" v="1745" actId="478"/>
        <pc:sldMkLst>
          <pc:docMk/>
          <pc:sldMk cId="2004723642" sldId="310"/>
        </pc:sldMkLst>
        <pc:spChg chg="del">
          <ac:chgData name="竹端 光希" userId="1cda311d-e186-413a-be9d-118980fb1eb1" providerId="ADAL" clId="{FBF87BB5-D5CC-4017-980A-D620AB9345E5}" dt="2021-02-14T13:43:21.899" v="1745" actId="478"/>
          <ac:spMkLst>
            <pc:docMk/>
            <pc:sldMk cId="2004723642" sldId="310"/>
            <ac:spMk id="32" creationId="{4A9E515E-0BE6-4EF4-B264-DF46B7A91ECA}"/>
          </ac:spMkLst>
        </pc:spChg>
      </pc:sldChg>
      <pc:sldChg chg="add">
        <pc:chgData name="竹端 光希" userId="1cda311d-e186-413a-be9d-118980fb1eb1" providerId="ADAL" clId="{FBF87BB5-D5CC-4017-980A-D620AB9345E5}" dt="2021-02-14T13:43:55.671" v="1746"/>
        <pc:sldMkLst>
          <pc:docMk/>
          <pc:sldMk cId="547111853" sldId="311"/>
        </pc:sldMkLst>
      </pc:sldChg>
      <pc:sldChg chg="addSp delSp modSp add del mod">
        <pc:chgData name="竹端 光希" userId="1cda311d-e186-413a-be9d-118980fb1eb1" providerId="ADAL" clId="{FBF87BB5-D5CC-4017-980A-D620AB9345E5}" dt="2021-02-14T19:31:39.884" v="3737" actId="2696"/>
        <pc:sldMkLst>
          <pc:docMk/>
          <pc:sldMk cId="3147086271" sldId="312"/>
        </pc:sldMkLst>
        <pc:spChg chg="mod">
          <ac:chgData name="竹端 光希" userId="1cda311d-e186-413a-be9d-118980fb1eb1" providerId="ADAL" clId="{FBF87BB5-D5CC-4017-980A-D620AB9345E5}" dt="2021-02-12T02:08:53.339" v="953" actId="255"/>
          <ac:spMkLst>
            <pc:docMk/>
            <pc:sldMk cId="3147086271" sldId="312"/>
            <ac:spMk id="5" creationId="{FC0A6126-E586-4743-9DA0-BB289557C6B4}"/>
          </ac:spMkLst>
        </pc:spChg>
        <pc:spChg chg="mod">
          <ac:chgData name="竹端 光希" userId="1cda311d-e186-413a-be9d-118980fb1eb1" providerId="ADAL" clId="{FBF87BB5-D5CC-4017-980A-D620AB9345E5}" dt="2021-02-12T02:09:37.256" v="955" actId="1076"/>
          <ac:spMkLst>
            <pc:docMk/>
            <pc:sldMk cId="3147086271" sldId="312"/>
            <ac:spMk id="13" creationId="{921478F3-A663-4C54-B749-F80A6229CB7C}"/>
          </ac:spMkLst>
        </pc:spChg>
        <pc:spChg chg="del">
          <ac:chgData name="竹端 光希" userId="1cda311d-e186-413a-be9d-118980fb1eb1" providerId="ADAL" clId="{FBF87BB5-D5CC-4017-980A-D620AB9345E5}" dt="2021-02-12T02:09:24.466" v="954" actId="478"/>
          <ac:spMkLst>
            <pc:docMk/>
            <pc:sldMk cId="3147086271" sldId="312"/>
            <ac:spMk id="14" creationId="{7CD3A018-21B8-4840-9B4B-1E96ADAF8175}"/>
          </ac:spMkLst>
        </pc:spChg>
        <pc:spChg chg="add mod">
          <ac:chgData name="竹端 光希" userId="1cda311d-e186-413a-be9d-118980fb1eb1" providerId="ADAL" clId="{FBF87BB5-D5CC-4017-980A-D620AB9345E5}" dt="2021-02-12T02:18:48.925" v="1091" actId="164"/>
          <ac:spMkLst>
            <pc:docMk/>
            <pc:sldMk cId="3147086271" sldId="312"/>
            <ac:spMk id="16" creationId="{3B08EB21-DDDC-42A2-AD03-E1A2A92C2847}"/>
          </ac:spMkLst>
        </pc:spChg>
        <pc:spChg chg="add mod">
          <ac:chgData name="竹端 光希" userId="1cda311d-e186-413a-be9d-118980fb1eb1" providerId="ADAL" clId="{FBF87BB5-D5CC-4017-980A-D620AB9345E5}" dt="2021-02-12T02:18:48.925" v="1091" actId="164"/>
          <ac:spMkLst>
            <pc:docMk/>
            <pc:sldMk cId="3147086271" sldId="312"/>
            <ac:spMk id="18" creationId="{E7E62AA3-F3AC-45BD-B699-F1D28CFCBC47}"/>
          </ac:spMkLst>
        </pc:spChg>
        <pc:spChg chg="mod">
          <ac:chgData name="竹端 光希" userId="1cda311d-e186-413a-be9d-118980fb1eb1" providerId="ADAL" clId="{FBF87BB5-D5CC-4017-980A-D620AB9345E5}" dt="2021-02-12T02:10:50.495" v="979" actId="2711"/>
          <ac:spMkLst>
            <pc:docMk/>
            <pc:sldMk cId="3147086271" sldId="312"/>
            <ac:spMk id="19" creationId="{ADF8B74A-2634-4034-BDE5-591A732AA703}"/>
          </ac:spMkLst>
        </pc:spChg>
        <pc:spChg chg="del">
          <ac:chgData name="竹端 光希" userId="1cda311d-e186-413a-be9d-118980fb1eb1" providerId="ADAL" clId="{FBF87BB5-D5CC-4017-980A-D620AB9345E5}" dt="2021-02-12T02:09:24.466" v="954" actId="478"/>
          <ac:spMkLst>
            <pc:docMk/>
            <pc:sldMk cId="3147086271" sldId="312"/>
            <ac:spMk id="20" creationId="{531B983B-DBB0-48BA-ADD3-A825DA46B53A}"/>
          </ac:spMkLst>
        </pc:spChg>
        <pc:spChg chg="mod">
          <ac:chgData name="竹端 光希" userId="1cda311d-e186-413a-be9d-118980fb1eb1" providerId="ADAL" clId="{FBF87BB5-D5CC-4017-980A-D620AB9345E5}" dt="2021-02-12T02:22:48.284" v="1173" actId="1076"/>
          <ac:spMkLst>
            <pc:docMk/>
            <pc:sldMk cId="3147086271" sldId="312"/>
            <ac:spMk id="21" creationId="{336F9834-7B8E-4586-ABB3-A4B3787774C5}"/>
          </ac:spMkLst>
        </pc:spChg>
        <pc:spChg chg="mod">
          <ac:chgData name="竹端 光希" userId="1cda311d-e186-413a-be9d-118980fb1eb1" providerId="ADAL" clId="{FBF87BB5-D5CC-4017-980A-D620AB9345E5}" dt="2021-02-12T02:26:14.866" v="1176"/>
          <ac:spMkLst>
            <pc:docMk/>
            <pc:sldMk cId="3147086271" sldId="312"/>
            <ac:spMk id="22" creationId="{1D4B03BA-D49E-4ED4-B61F-CA18332DC50F}"/>
          </ac:spMkLst>
        </pc:spChg>
        <pc:spChg chg="add mod">
          <ac:chgData name="竹端 光希" userId="1cda311d-e186-413a-be9d-118980fb1eb1" providerId="ADAL" clId="{FBF87BB5-D5CC-4017-980A-D620AB9345E5}" dt="2021-02-12T02:18:48.925" v="1091" actId="164"/>
          <ac:spMkLst>
            <pc:docMk/>
            <pc:sldMk cId="3147086271" sldId="312"/>
            <ac:spMk id="24" creationId="{2C5EBF22-3C8C-4EAD-8395-C6CF3F7D6480}"/>
          </ac:spMkLst>
        </pc:spChg>
        <pc:spChg chg="add del mod">
          <ac:chgData name="竹端 光希" userId="1cda311d-e186-413a-be9d-118980fb1eb1" providerId="ADAL" clId="{FBF87BB5-D5CC-4017-980A-D620AB9345E5}" dt="2021-02-12T02:17:15.915" v="1077" actId="478"/>
          <ac:spMkLst>
            <pc:docMk/>
            <pc:sldMk cId="3147086271" sldId="312"/>
            <ac:spMk id="25" creationId="{EDE0460F-82AA-49A2-8F32-9232A39D1188}"/>
          </ac:spMkLst>
        </pc:spChg>
        <pc:spChg chg="add del mod">
          <ac:chgData name="竹端 光希" userId="1cda311d-e186-413a-be9d-118980fb1eb1" providerId="ADAL" clId="{FBF87BB5-D5CC-4017-980A-D620AB9345E5}" dt="2021-02-12T02:17:10.568" v="1076" actId="478"/>
          <ac:spMkLst>
            <pc:docMk/>
            <pc:sldMk cId="3147086271" sldId="312"/>
            <ac:spMk id="26" creationId="{05F3AE54-CA01-475A-B491-442077F64BB3}"/>
          </ac:spMkLst>
        </pc:spChg>
        <pc:spChg chg="add del mod">
          <ac:chgData name="竹端 光希" userId="1cda311d-e186-413a-be9d-118980fb1eb1" providerId="ADAL" clId="{FBF87BB5-D5CC-4017-980A-D620AB9345E5}" dt="2021-02-12T02:17:17.939" v="1078" actId="478"/>
          <ac:spMkLst>
            <pc:docMk/>
            <pc:sldMk cId="3147086271" sldId="312"/>
            <ac:spMk id="27" creationId="{888E00EC-D32C-4300-967A-AAAF87327C5A}"/>
          </ac:spMkLst>
        </pc:spChg>
        <pc:spChg chg="add del mod">
          <ac:chgData name="竹端 光希" userId="1cda311d-e186-413a-be9d-118980fb1eb1" providerId="ADAL" clId="{FBF87BB5-D5CC-4017-980A-D620AB9345E5}" dt="2021-02-12T02:17:20.254" v="1079" actId="478"/>
          <ac:spMkLst>
            <pc:docMk/>
            <pc:sldMk cId="3147086271" sldId="312"/>
            <ac:spMk id="28" creationId="{0AD3FB9E-74C1-43E3-8911-9CE750DE2BFC}"/>
          </ac:spMkLst>
        </pc:spChg>
        <pc:spChg chg="add mod">
          <ac:chgData name="竹端 光希" userId="1cda311d-e186-413a-be9d-118980fb1eb1" providerId="ADAL" clId="{FBF87BB5-D5CC-4017-980A-D620AB9345E5}" dt="2021-02-12T02:18:48.925" v="1091" actId="164"/>
          <ac:spMkLst>
            <pc:docMk/>
            <pc:sldMk cId="3147086271" sldId="312"/>
            <ac:spMk id="29" creationId="{C2B4F5AD-1A0B-4972-919C-3408AAE4C391}"/>
          </ac:spMkLst>
        </pc:spChg>
        <pc:spChg chg="add mod">
          <ac:chgData name="竹端 光希" userId="1cda311d-e186-413a-be9d-118980fb1eb1" providerId="ADAL" clId="{FBF87BB5-D5CC-4017-980A-D620AB9345E5}" dt="2021-02-12T02:18:48.925" v="1091" actId="164"/>
          <ac:spMkLst>
            <pc:docMk/>
            <pc:sldMk cId="3147086271" sldId="312"/>
            <ac:spMk id="30" creationId="{CB1CF721-CA37-45D3-871A-0508BF82DD99}"/>
          </ac:spMkLst>
        </pc:spChg>
        <pc:spChg chg="add mod">
          <ac:chgData name="竹端 光希" userId="1cda311d-e186-413a-be9d-118980fb1eb1" providerId="ADAL" clId="{FBF87BB5-D5CC-4017-980A-D620AB9345E5}" dt="2021-02-12T02:18:48.925" v="1091" actId="164"/>
          <ac:spMkLst>
            <pc:docMk/>
            <pc:sldMk cId="3147086271" sldId="312"/>
            <ac:spMk id="31" creationId="{4371FDD1-8DBF-4168-B542-1F40157DE351}"/>
          </ac:spMkLst>
        </pc:spChg>
        <pc:spChg chg="add mod">
          <ac:chgData name="竹端 光希" userId="1cda311d-e186-413a-be9d-118980fb1eb1" providerId="ADAL" clId="{FBF87BB5-D5CC-4017-980A-D620AB9345E5}" dt="2021-02-12T02:20:49.768" v="1159" actId="1076"/>
          <ac:spMkLst>
            <pc:docMk/>
            <pc:sldMk cId="3147086271" sldId="312"/>
            <ac:spMk id="32" creationId="{35C083FA-6804-40E5-98F0-0992C221389F}"/>
          </ac:spMkLst>
        </pc:spChg>
        <pc:grpChg chg="add mod">
          <ac:chgData name="竹端 光希" userId="1cda311d-e186-413a-be9d-118980fb1eb1" providerId="ADAL" clId="{FBF87BB5-D5CC-4017-980A-D620AB9345E5}" dt="2021-02-12T02:18:57.471" v="1092" actId="1076"/>
          <ac:grpSpMkLst>
            <pc:docMk/>
            <pc:sldMk cId="3147086271" sldId="312"/>
            <ac:grpSpMk id="2" creationId="{F035495D-32CE-4BD6-A437-730B6DA92AB0}"/>
          </ac:grpSpMkLst>
        </pc:grpChg>
        <pc:picChg chg="mod">
          <ac:chgData name="竹端 光希" userId="1cda311d-e186-413a-be9d-118980fb1eb1" providerId="ADAL" clId="{FBF87BB5-D5CC-4017-980A-D620AB9345E5}" dt="2021-02-12T02:10:03.264" v="961" actId="1076"/>
          <ac:picMkLst>
            <pc:docMk/>
            <pc:sldMk cId="3147086271" sldId="312"/>
            <ac:picMk id="6" creationId="{26ED8E95-582E-4570-92BD-2B15E3111D20}"/>
          </ac:picMkLst>
        </pc:picChg>
        <pc:picChg chg="del">
          <ac:chgData name="竹端 光希" userId="1cda311d-e186-413a-be9d-118980fb1eb1" providerId="ADAL" clId="{FBF87BB5-D5CC-4017-980A-D620AB9345E5}" dt="2021-02-12T02:09:24.466" v="954" actId="478"/>
          <ac:picMkLst>
            <pc:docMk/>
            <pc:sldMk cId="3147086271" sldId="312"/>
            <ac:picMk id="9" creationId="{02F7DD16-FFFA-4D6D-9FFC-E9542C1517D2}"/>
          </ac:picMkLst>
        </pc:picChg>
        <pc:picChg chg="mod">
          <ac:chgData name="竹端 光希" userId="1cda311d-e186-413a-be9d-118980fb1eb1" providerId="ADAL" clId="{FBF87BB5-D5CC-4017-980A-D620AB9345E5}" dt="2021-02-12T02:19:15.423" v="1095" actId="1076"/>
          <ac:picMkLst>
            <pc:docMk/>
            <pc:sldMk cId="3147086271" sldId="312"/>
            <ac:picMk id="11" creationId="{20B5661B-FB3C-49CD-983A-777FB5228AD9}"/>
          </ac:picMkLst>
        </pc:picChg>
        <pc:picChg chg="del">
          <ac:chgData name="竹端 光希" userId="1cda311d-e186-413a-be9d-118980fb1eb1" providerId="ADAL" clId="{FBF87BB5-D5CC-4017-980A-D620AB9345E5}" dt="2021-02-12T02:09:24.466" v="954" actId="478"/>
          <ac:picMkLst>
            <pc:docMk/>
            <pc:sldMk cId="3147086271" sldId="312"/>
            <ac:picMk id="12" creationId="{FBAE43F6-7EC6-4E25-BF8C-7D584677733D}"/>
          </ac:picMkLst>
        </pc:picChg>
        <pc:picChg chg="add del mod">
          <ac:chgData name="竹端 光希" userId="1cda311d-e186-413a-be9d-118980fb1eb1" providerId="ADAL" clId="{FBF87BB5-D5CC-4017-980A-D620AB9345E5}" dt="2021-02-12T02:14:58.705" v="996" actId="478"/>
          <ac:picMkLst>
            <pc:docMk/>
            <pc:sldMk cId="3147086271" sldId="312"/>
            <ac:picMk id="15" creationId="{EDB4942C-83C8-4AFC-971B-F57F8B7ED0BD}"/>
          </ac:picMkLst>
        </pc:picChg>
        <pc:picChg chg="add mod modCrop">
          <ac:chgData name="竹端 光希" userId="1cda311d-e186-413a-be9d-118980fb1eb1" providerId="ADAL" clId="{FBF87BB5-D5CC-4017-980A-D620AB9345E5}" dt="2021-02-12T02:18:48.925" v="1091" actId="164"/>
          <ac:picMkLst>
            <pc:docMk/>
            <pc:sldMk cId="3147086271" sldId="312"/>
            <ac:picMk id="17" creationId="{944D0FF3-5D3E-427E-B1D2-866FE6DBE16E}"/>
          </ac:picMkLst>
        </pc:picChg>
      </pc:sldChg>
      <pc:sldChg chg="addSp delSp modSp add mod">
        <pc:chgData name="竹端 光希" userId="1cda311d-e186-413a-be9d-118980fb1eb1" providerId="ADAL" clId="{FBF87BB5-D5CC-4017-980A-D620AB9345E5}" dt="2021-02-14T22:51:36.339" v="4683" actId="20577"/>
        <pc:sldMkLst>
          <pc:docMk/>
          <pc:sldMk cId="3915724743" sldId="315"/>
        </pc:sldMkLst>
        <pc:spChg chg="mod">
          <ac:chgData name="竹端 光希" userId="1cda311d-e186-413a-be9d-118980fb1eb1" providerId="ADAL" clId="{FBF87BB5-D5CC-4017-980A-D620AB9345E5}" dt="2021-02-12T02:29:00.600" v="1264"/>
          <ac:spMkLst>
            <pc:docMk/>
            <pc:sldMk cId="3915724743" sldId="315"/>
            <ac:spMk id="5" creationId="{FC0A6126-E586-4743-9DA0-BB289557C6B4}"/>
          </ac:spMkLst>
        </pc:spChg>
        <pc:spChg chg="del">
          <ac:chgData name="竹端 光希" userId="1cda311d-e186-413a-be9d-118980fb1eb1" providerId="ADAL" clId="{FBF87BB5-D5CC-4017-980A-D620AB9345E5}" dt="2021-02-12T02:32:32.061" v="1268" actId="478"/>
          <ac:spMkLst>
            <pc:docMk/>
            <pc:sldMk cId="3915724743" sldId="315"/>
            <ac:spMk id="10" creationId="{F152FA67-6390-4CED-B72F-74E8E3A131F2}"/>
          </ac:spMkLst>
        </pc:spChg>
        <pc:spChg chg="mod">
          <ac:chgData name="竹端 光希" userId="1cda311d-e186-413a-be9d-118980fb1eb1" providerId="ADAL" clId="{FBF87BB5-D5CC-4017-980A-D620AB9345E5}" dt="2021-02-14T21:24:40.259" v="3913" actId="1076"/>
          <ac:spMkLst>
            <pc:docMk/>
            <pc:sldMk cId="3915724743" sldId="315"/>
            <ac:spMk id="13" creationId="{7C761FD2-D45B-4FDD-A763-B8F77852E6E0}"/>
          </ac:spMkLst>
        </pc:spChg>
        <pc:spChg chg="mod">
          <ac:chgData name="竹端 光希" userId="1cda311d-e186-413a-be9d-118980fb1eb1" providerId="ADAL" clId="{FBF87BB5-D5CC-4017-980A-D620AB9345E5}" dt="2021-02-14T21:57:31.795" v="4234" actId="1076"/>
          <ac:spMkLst>
            <pc:docMk/>
            <pc:sldMk cId="3915724743" sldId="315"/>
            <ac:spMk id="16" creationId="{A00DE2B6-7E61-4E7A-B8BA-CEBAB75BD05A}"/>
          </ac:spMkLst>
        </pc:spChg>
        <pc:spChg chg="mod">
          <ac:chgData name="竹端 光希" userId="1cda311d-e186-413a-be9d-118980fb1eb1" providerId="ADAL" clId="{FBF87BB5-D5CC-4017-980A-D620AB9345E5}" dt="2021-02-14T21:57:37.855" v="4235" actId="1076"/>
          <ac:spMkLst>
            <pc:docMk/>
            <pc:sldMk cId="3915724743" sldId="315"/>
            <ac:spMk id="17" creationId="{C632CF59-A530-42BD-AF48-EDDA4A59DEAD}"/>
          </ac:spMkLst>
        </pc:spChg>
        <pc:spChg chg="mod">
          <ac:chgData name="竹端 光希" userId="1cda311d-e186-413a-be9d-118980fb1eb1" providerId="ADAL" clId="{FBF87BB5-D5CC-4017-980A-D620AB9345E5}" dt="2021-02-14T21:25:25.188" v="3937"/>
          <ac:spMkLst>
            <pc:docMk/>
            <pc:sldMk cId="3915724743" sldId="315"/>
            <ac:spMk id="18" creationId="{56E17D70-8CD6-4EAC-A58E-88CDB2AFC57C}"/>
          </ac:spMkLst>
        </pc:spChg>
        <pc:spChg chg="del">
          <ac:chgData name="竹端 光希" userId="1cda311d-e186-413a-be9d-118980fb1eb1" providerId="ADAL" clId="{FBF87BB5-D5CC-4017-980A-D620AB9345E5}" dt="2021-02-12T02:32:37.485" v="1272" actId="478"/>
          <ac:spMkLst>
            <pc:docMk/>
            <pc:sldMk cId="3915724743" sldId="315"/>
            <ac:spMk id="19" creationId="{ED429424-DE27-4394-9885-908597013AB4}"/>
          </ac:spMkLst>
        </pc:spChg>
        <pc:spChg chg="del">
          <ac:chgData name="竹端 光希" userId="1cda311d-e186-413a-be9d-118980fb1eb1" providerId="ADAL" clId="{FBF87BB5-D5CC-4017-980A-D620AB9345E5}" dt="2021-02-12T02:32:35.085" v="1270" actId="478"/>
          <ac:spMkLst>
            <pc:docMk/>
            <pc:sldMk cId="3915724743" sldId="315"/>
            <ac:spMk id="20" creationId="{9D3F632B-86A4-4BBB-9065-9390AD44D39F}"/>
          </ac:spMkLst>
        </pc:spChg>
        <pc:spChg chg="add mod">
          <ac:chgData name="竹端 光希" userId="1cda311d-e186-413a-be9d-118980fb1eb1" providerId="ADAL" clId="{FBF87BB5-D5CC-4017-980A-D620AB9345E5}" dt="2021-02-14T21:25:13.894" v="3923" actId="1076"/>
          <ac:spMkLst>
            <pc:docMk/>
            <pc:sldMk cId="3915724743" sldId="315"/>
            <ac:spMk id="22" creationId="{2D03C410-AC26-44A5-B491-D48E9C79B556}"/>
          </ac:spMkLst>
        </pc:spChg>
        <pc:spChg chg="add del mod">
          <ac:chgData name="竹端 光希" userId="1cda311d-e186-413a-be9d-118980fb1eb1" providerId="ADAL" clId="{FBF87BB5-D5CC-4017-980A-D620AB9345E5}" dt="2021-02-12T02:37:30.750" v="1516" actId="478"/>
          <ac:spMkLst>
            <pc:docMk/>
            <pc:sldMk cId="3915724743" sldId="315"/>
            <ac:spMk id="22" creationId="{EB824413-E4B7-432B-9455-8ADA947CA46F}"/>
          </ac:spMkLst>
        </pc:spChg>
        <pc:spChg chg="add mod">
          <ac:chgData name="竹端 光希" userId="1cda311d-e186-413a-be9d-118980fb1eb1" providerId="ADAL" clId="{FBF87BB5-D5CC-4017-980A-D620AB9345E5}" dt="2021-02-14T21:58:04.816" v="4240" actId="1076"/>
          <ac:spMkLst>
            <pc:docMk/>
            <pc:sldMk cId="3915724743" sldId="315"/>
            <ac:spMk id="23" creationId="{68930AE4-E942-4F2A-BC2E-4B3240ED03DF}"/>
          </ac:spMkLst>
        </pc:spChg>
        <pc:spChg chg="add del mod">
          <ac:chgData name="竹端 光希" userId="1cda311d-e186-413a-be9d-118980fb1eb1" providerId="ADAL" clId="{FBF87BB5-D5CC-4017-980A-D620AB9345E5}" dt="2021-02-14T21:49:47.067" v="4026" actId="478"/>
          <ac:spMkLst>
            <pc:docMk/>
            <pc:sldMk cId="3915724743" sldId="315"/>
            <ac:spMk id="24" creationId="{C90E82A0-05F9-4842-8536-8970FF34DA56}"/>
          </ac:spMkLst>
        </pc:spChg>
        <pc:spChg chg="add del mod">
          <ac:chgData name="竹端 光希" userId="1cda311d-e186-413a-be9d-118980fb1eb1" providerId="ADAL" clId="{FBF87BB5-D5CC-4017-980A-D620AB9345E5}" dt="2021-02-14T21:24:31.702" v="3910" actId="478"/>
          <ac:spMkLst>
            <pc:docMk/>
            <pc:sldMk cId="3915724743" sldId="315"/>
            <ac:spMk id="25" creationId="{4A20832B-5823-4834-AE4A-E2715EF98728}"/>
          </ac:spMkLst>
        </pc:spChg>
        <pc:spChg chg="mod">
          <ac:chgData name="竹端 光希" userId="1cda311d-e186-413a-be9d-118980fb1eb1" providerId="ADAL" clId="{FBF87BB5-D5CC-4017-980A-D620AB9345E5}" dt="2021-02-12T02:35:52.411" v="1438"/>
          <ac:spMkLst>
            <pc:docMk/>
            <pc:sldMk cId="3915724743" sldId="315"/>
            <ac:spMk id="27" creationId="{FF65298C-6EAD-4C20-A5CC-BCABE1141C40}"/>
          </ac:spMkLst>
        </pc:spChg>
        <pc:spChg chg="mod">
          <ac:chgData name="竹端 光希" userId="1cda311d-e186-413a-be9d-118980fb1eb1" providerId="ADAL" clId="{FBF87BB5-D5CC-4017-980A-D620AB9345E5}" dt="2021-02-12T02:35:52.411" v="1438"/>
          <ac:spMkLst>
            <pc:docMk/>
            <pc:sldMk cId="3915724743" sldId="315"/>
            <ac:spMk id="29" creationId="{00CD0019-A2C9-4CF6-9F1B-750051AC8942}"/>
          </ac:spMkLst>
        </pc:spChg>
        <pc:spChg chg="mod">
          <ac:chgData name="竹端 光希" userId="1cda311d-e186-413a-be9d-118980fb1eb1" providerId="ADAL" clId="{FBF87BB5-D5CC-4017-980A-D620AB9345E5}" dt="2021-02-12T02:35:52.411" v="1438"/>
          <ac:spMkLst>
            <pc:docMk/>
            <pc:sldMk cId="3915724743" sldId="315"/>
            <ac:spMk id="30" creationId="{60928661-3383-4E7D-B810-4BB45CE9A2C7}"/>
          </ac:spMkLst>
        </pc:spChg>
        <pc:spChg chg="del">
          <ac:chgData name="竹端 光希" userId="1cda311d-e186-413a-be9d-118980fb1eb1" providerId="ADAL" clId="{FBF87BB5-D5CC-4017-980A-D620AB9345E5}" dt="2021-02-14T22:51:32.298" v="4680" actId="478"/>
          <ac:spMkLst>
            <pc:docMk/>
            <pc:sldMk cId="3915724743" sldId="315"/>
            <ac:spMk id="31" creationId="{BDC6F92F-EC1E-4259-A8BE-89A8F48C5A72}"/>
          </ac:spMkLst>
        </pc:spChg>
        <pc:spChg chg="mod">
          <ac:chgData name="竹端 光希" userId="1cda311d-e186-413a-be9d-118980fb1eb1" providerId="ADAL" clId="{FBF87BB5-D5CC-4017-980A-D620AB9345E5}" dt="2021-02-12T02:35:52.411" v="1438"/>
          <ac:spMkLst>
            <pc:docMk/>
            <pc:sldMk cId="3915724743" sldId="315"/>
            <ac:spMk id="32" creationId="{068026EE-2CBD-4824-A911-393A6F36F3B8}"/>
          </ac:spMkLst>
        </pc:spChg>
        <pc:spChg chg="mod">
          <ac:chgData name="竹端 光希" userId="1cda311d-e186-413a-be9d-118980fb1eb1" providerId="ADAL" clId="{FBF87BB5-D5CC-4017-980A-D620AB9345E5}" dt="2021-02-12T02:35:52.411" v="1438"/>
          <ac:spMkLst>
            <pc:docMk/>
            <pc:sldMk cId="3915724743" sldId="315"/>
            <ac:spMk id="33" creationId="{FBAC12EF-2514-4015-9439-DFF03724C89C}"/>
          </ac:spMkLst>
        </pc:spChg>
        <pc:spChg chg="mod">
          <ac:chgData name="竹端 光希" userId="1cda311d-e186-413a-be9d-118980fb1eb1" providerId="ADAL" clId="{FBF87BB5-D5CC-4017-980A-D620AB9345E5}" dt="2021-02-12T02:35:52.411" v="1438"/>
          <ac:spMkLst>
            <pc:docMk/>
            <pc:sldMk cId="3915724743" sldId="315"/>
            <ac:spMk id="34" creationId="{FEB34B52-3B59-4708-852E-953E469B8235}"/>
          </ac:spMkLst>
        </pc:spChg>
        <pc:spChg chg="mod">
          <ac:chgData name="竹端 光希" userId="1cda311d-e186-413a-be9d-118980fb1eb1" providerId="ADAL" clId="{FBF87BB5-D5CC-4017-980A-D620AB9345E5}" dt="2021-02-14T21:57:58.406" v="4239" actId="1076"/>
          <ac:spMkLst>
            <pc:docMk/>
            <pc:sldMk cId="3915724743" sldId="315"/>
            <ac:spMk id="35" creationId="{849EA551-C6E8-4B74-9E8D-96C078D3FB3F}"/>
          </ac:spMkLst>
        </pc:spChg>
        <pc:spChg chg="add mod">
          <ac:chgData name="竹端 光希" userId="1cda311d-e186-413a-be9d-118980fb1eb1" providerId="ADAL" clId="{FBF87BB5-D5CC-4017-980A-D620AB9345E5}" dt="2021-02-12T02:40:56.542" v="1580" actId="1036"/>
          <ac:spMkLst>
            <pc:docMk/>
            <pc:sldMk cId="3915724743" sldId="315"/>
            <ac:spMk id="36" creationId="{1C10D74C-C8CA-4E9A-BA08-D31B98F6AACB}"/>
          </ac:spMkLst>
        </pc:spChg>
        <pc:spChg chg="add mod">
          <ac:chgData name="竹端 光希" userId="1cda311d-e186-413a-be9d-118980fb1eb1" providerId="ADAL" clId="{FBF87BB5-D5CC-4017-980A-D620AB9345E5}" dt="2021-02-14T21:51:18.328" v="4063" actId="1036"/>
          <ac:spMkLst>
            <pc:docMk/>
            <pc:sldMk cId="3915724743" sldId="315"/>
            <ac:spMk id="36" creationId="{604F6E97-49F3-4958-A7EE-5C367277B61B}"/>
          </ac:spMkLst>
        </pc:spChg>
        <pc:spChg chg="mod">
          <ac:chgData name="竹端 光希" userId="1cda311d-e186-413a-be9d-118980fb1eb1" providerId="ADAL" clId="{FBF87BB5-D5CC-4017-980A-D620AB9345E5}" dt="2021-02-14T21:58:14.943" v="4242" actId="1076"/>
          <ac:spMkLst>
            <pc:docMk/>
            <pc:sldMk cId="3915724743" sldId="315"/>
            <ac:spMk id="37" creationId="{FAAE2F66-546E-4C52-AB14-1894EA56EEF3}"/>
          </ac:spMkLst>
        </pc:spChg>
        <pc:spChg chg="add mod">
          <ac:chgData name="竹端 光希" userId="1cda311d-e186-413a-be9d-118980fb1eb1" providerId="ADAL" clId="{FBF87BB5-D5CC-4017-980A-D620AB9345E5}" dt="2021-02-14T22:51:36.339" v="4683" actId="20577"/>
          <ac:spMkLst>
            <pc:docMk/>
            <pc:sldMk cId="3915724743" sldId="315"/>
            <ac:spMk id="38" creationId="{CCA688B5-776E-4AB5-9ED9-BF75A895F00E}"/>
          </ac:spMkLst>
        </pc:spChg>
        <pc:grpChg chg="add mod">
          <ac:chgData name="竹端 光希" userId="1cda311d-e186-413a-be9d-118980fb1eb1" providerId="ADAL" clId="{FBF87BB5-D5CC-4017-980A-D620AB9345E5}" dt="2021-02-12T02:40:56.542" v="1580" actId="1036"/>
          <ac:grpSpMkLst>
            <pc:docMk/>
            <pc:sldMk cId="3915724743" sldId="315"/>
            <ac:grpSpMk id="26" creationId="{EE4C8D6F-B1DD-4C49-899A-8F8D5CB1813E}"/>
          </ac:grpSpMkLst>
        </pc:grpChg>
        <pc:picChg chg="mod">
          <ac:chgData name="竹端 光希" userId="1cda311d-e186-413a-be9d-118980fb1eb1" providerId="ADAL" clId="{FBF87BB5-D5CC-4017-980A-D620AB9345E5}" dt="2021-02-12T02:40:56.542" v="1580" actId="1036"/>
          <ac:picMkLst>
            <pc:docMk/>
            <pc:sldMk cId="3915724743" sldId="315"/>
            <ac:picMk id="3" creationId="{4AE3300D-53A2-4E2D-AD4F-834CB1EDB284}"/>
          </ac:picMkLst>
        </pc:picChg>
        <pc:picChg chg="del">
          <ac:chgData name="竹端 光希" userId="1cda311d-e186-413a-be9d-118980fb1eb1" providerId="ADAL" clId="{FBF87BB5-D5CC-4017-980A-D620AB9345E5}" dt="2021-02-12T02:32:31.015" v="1267" actId="478"/>
          <ac:picMkLst>
            <pc:docMk/>
            <pc:sldMk cId="3915724743" sldId="315"/>
            <ac:picMk id="8" creationId="{80DF3A85-4839-44BF-B840-3AC3D9469E59}"/>
          </ac:picMkLst>
        </pc:picChg>
        <pc:picChg chg="del">
          <ac:chgData name="竹端 光希" userId="1cda311d-e186-413a-be9d-118980fb1eb1" providerId="ADAL" clId="{FBF87BB5-D5CC-4017-980A-D620AB9345E5}" dt="2021-02-12T02:32:36.220" v="1271" actId="478"/>
          <ac:picMkLst>
            <pc:docMk/>
            <pc:sldMk cId="3915724743" sldId="315"/>
            <ac:picMk id="12" creationId="{EA1E3E83-E393-4242-83C8-998075C2410A}"/>
          </ac:picMkLst>
        </pc:picChg>
        <pc:picChg chg="del">
          <ac:chgData name="竹端 光希" userId="1cda311d-e186-413a-be9d-118980fb1eb1" providerId="ADAL" clId="{FBF87BB5-D5CC-4017-980A-D620AB9345E5}" dt="2021-02-12T02:32:33.230" v="1269" actId="478"/>
          <ac:picMkLst>
            <pc:docMk/>
            <pc:sldMk cId="3915724743" sldId="315"/>
            <ac:picMk id="21" creationId="{52B982FE-081A-4234-A75A-23CDE3467F34}"/>
          </ac:picMkLst>
        </pc:picChg>
        <pc:picChg chg="add mod">
          <ac:chgData name="竹端 光希" userId="1cda311d-e186-413a-be9d-118980fb1eb1" providerId="ADAL" clId="{FBF87BB5-D5CC-4017-980A-D620AB9345E5}" dt="2021-02-12T02:40:56.542" v="1580" actId="1036"/>
          <ac:picMkLst>
            <pc:docMk/>
            <pc:sldMk cId="3915724743" sldId="315"/>
            <ac:picMk id="23" creationId="{44F2D67E-349A-4502-AB24-0C56FBB67BC1}"/>
          </ac:picMkLst>
        </pc:picChg>
        <pc:picChg chg="add mod">
          <ac:chgData name="竹端 光希" userId="1cda311d-e186-413a-be9d-118980fb1eb1" providerId="ADAL" clId="{FBF87BB5-D5CC-4017-980A-D620AB9345E5}" dt="2021-02-12T02:40:56.542" v="1580" actId="1036"/>
          <ac:picMkLst>
            <pc:docMk/>
            <pc:sldMk cId="3915724743" sldId="315"/>
            <ac:picMk id="24" creationId="{4B56F41B-14BA-4A92-9873-56953A7A9686}"/>
          </ac:picMkLst>
        </pc:picChg>
        <pc:picChg chg="mod">
          <ac:chgData name="竹端 光希" userId="1cda311d-e186-413a-be9d-118980fb1eb1" providerId="ADAL" clId="{FBF87BB5-D5CC-4017-980A-D620AB9345E5}" dt="2021-02-12T02:35:52.411" v="1438"/>
          <ac:picMkLst>
            <pc:docMk/>
            <pc:sldMk cId="3915724743" sldId="315"/>
            <ac:picMk id="28" creationId="{7B4063C2-8137-429D-9F8A-84A084114B67}"/>
          </ac:picMkLst>
        </pc:picChg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2405874192" sldId="318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2374100088" sldId="319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4004250689" sldId="335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545420725" sldId="336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2345422622" sldId="337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1070032999" sldId="338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3371869939" sldId="339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3380685790" sldId="340"/>
        </pc:sldMkLst>
      </pc:sldChg>
      <pc:sldChg chg="del">
        <pc:chgData name="竹端 光希" userId="1cda311d-e186-413a-be9d-118980fb1eb1" providerId="ADAL" clId="{FBF87BB5-D5CC-4017-980A-D620AB9345E5}" dt="2021-02-14T13:43:11.218" v="1744" actId="47"/>
        <pc:sldMkLst>
          <pc:docMk/>
          <pc:sldMk cId="1742271855" sldId="341"/>
        </pc:sldMkLst>
      </pc:sldChg>
      <pc:sldChg chg="addSp delSp modSp mod">
        <pc:chgData name="竹端 光希" userId="1cda311d-e186-413a-be9d-118980fb1eb1" providerId="ADAL" clId="{FBF87BB5-D5CC-4017-980A-D620AB9345E5}" dt="2021-02-14T22:50:37.100" v="4661" actId="20577"/>
        <pc:sldMkLst>
          <pc:docMk/>
          <pc:sldMk cId="3520881080" sldId="363"/>
        </pc:sldMkLst>
        <pc:spChg chg="mod">
          <ac:chgData name="竹端 光希" userId="1cda311d-e186-413a-be9d-118980fb1eb1" providerId="ADAL" clId="{FBF87BB5-D5CC-4017-980A-D620AB9345E5}" dt="2021-02-11T18:40:57.975" v="333" actId="1076"/>
          <ac:spMkLst>
            <pc:docMk/>
            <pc:sldMk cId="3520881080" sldId="363"/>
            <ac:spMk id="18" creationId="{683DEB18-7F18-41FD-ACD0-1E5B57117468}"/>
          </ac:spMkLst>
        </pc:spChg>
        <pc:spChg chg="mod">
          <ac:chgData name="竹端 光希" userId="1cda311d-e186-413a-be9d-118980fb1eb1" providerId="ADAL" clId="{FBF87BB5-D5CC-4017-980A-D620AB9345E5}" dt="2021-02-11T18:42:34.695" v="335" actId="1076"/>
          <ac:spMkLst>
            <pc:docMk/>
            <pc:sldMk cId="3520881080" sldId="363"/>
            <ac:spMk id="21" creationId="{070A99BC-A511-423A-A27A-8AC282ED8DEC}"/>
          </ac:spMkLst>
        </pc:spChg>
        <pc:spChg chg="add mod">
          <ac:chgData name="竹端 光希" userId="1cda311d-e186-413a-be9d-118980fb1eb1" providerId="ADAL" clId="{FBF87BB5-D5CC-4017-980A-D620AB9345E5}" dt="2021-02-14T17:28:40.327" v="3687" actId="1076"/>
          <ac:spMkLst>
            <pc:docMk/>
            <pc:sldMk cId="3520881080" sldId="363"/>
            <ac:spMk id="25" creationId="{2455CC8E-94C4-4408-AAE6-CCCB7C5B6CF7}"/>
          </ac:spMkLst>
        </pc:spChg>
        <pc:spChg chg="mod topLvl">
          <ac:chgData name="竹端 光希" userId="1cda311d-e186-413a-be9d-118980fb1eb1" providerId="ADAL" clId="{FBF87BB5-D5CC-4017-980A-D620AB9345E5}" dt="2021-02-14T17:28:01.505" v="3680" actId="165"/>
          <ac:spMkLst>
            <pc:docMk/>
            <pc:sldMk cId="3520881080" sldId="363"/>
            <ac:spMk id="29" creationId="{41BC3712-A190-406A-868C-5556DBAEFE3C}"/>
          </ac:spMkLst>
        </pc:spChg>
        <pc:spChg chg="del">
          <ac:chgData name="竹端 光希" userId="1cda311d-e186-413a-be9d-118980fb1eb1" providerId="ADAL" clId="{FBF87BB5-D5CC-4017-980A-D620AB9345E5}" dt="2021-02-14T22:50:33.767" v="4658" actId="478"/>
          <ac:spMkLst>
            <pc:docMk/>
            <pc:sldMk cId="3520881080" sldId="363"/>
            <ac:spMk id="30" creationId="{C2C82AFB-690E-4DFA-A76A-34EFA4A73AC8}"/>
          </ac:spMkLst>
        </pc:spChg>
        <pc:spChg chg="add del mod topLvl">
          <ac:chgData name="竹端 光希" userId="1cda311d-e186-413a-be9d-118980fb1eb1" providerId="ADAL" clId="{FBF87BB5-D5CC-4017-980A-D620AB9345E5}" dt="2021-02-14T17:28:02.648" v="3682" actId="478"/>
          <ac:spMkLst>
            <pc:docMk/>
            <pc:sldMk cId="3520881080" sldId="363"/>
            <ac:spMk id="32" creationId="{A3B60050-1FFB-40B0-9FA4-61997AA35562}"/>
          </ac:spMkLst>
        </pc:spChg>
        <pc:spChg chg="add del mod topLvl">
          <ac:chgData name="竹端 光希" userId="1cda311d-e186-413a-be9d-118980fb1eb1" providerId="ADAL" clId="{FBF87BB5-D5CC-4017-980A-D620AB9345E5}" dt="2021-02-14T17:28:04.244" v="3685" actId="478"/>
          <ac:spMkLst>
            <pc:docMk/>
            <pc:sldMk cId="3520881080" sldId="363"/>
            <ac:spMk id="33" creationId="{9C879B75-864C-4D14-BDF6-7663BD2FB403}"/>
          </ac:spMkLst>
        </pc:spChg>
        <pc:spChg chg="mod topLvl">
          <ac:chgData name="竹端 光希" userId="1cda311d-e186-413a-be9d-118980fb1eb1" providerId="ADAL" clId="{FBF87BB5-D5CC-4017-980A-D620AB9345E5}" dt="2021-02-14T17:28:01.505" v="3680" actId="165"/>
          <ac:spMkLst>
            <pc:docMk/>
            <pc:sldMk cId="3520881080" sldId="363"/>
            <ac:spMk id="34" creationId="{D26CAEB0-66CD-4403-B46E-491FEBAA315D}"/>
          </ac:spMkLst>
        </pc:spChg>
        <pc:spChg chg="add mod">
          <ac:chgData name="竹端 光希" userId="1cda311d-e186-413a-be9d-118980fb1eb1" providerId="ADAL" clId="{FBF87BB5-D5CC-4017-980A-D620AB9345E5}" dt="2021-02-14T22:50:37.100" v="4661" actId="20577"/>
          <ac:spMkLst>
            <pc:docMk/>
            <pc:sldMk cId="3520881080" sldId="363"/>
            <ac:spMk id="35" creationId="{4374D461-149A-4720-98D9-27DC9FD3D638}"/>
          </ac:spMkLst>
        </pc:spChg>
        <pc:grpChg chg="del">
          <ac:chgData name="竹端 光希" userId="1cda311d-e186-413a-be9d-118980fb1eb1" providerId="ADAL" clId="{FBF87BB5-D5CC-4017-980A-D620AB9345E5}" dt="2021-02-14T17:27:13.015" v="3668" actId="165"/>
          <ac:grpSpMkLst>
            <pc:docMk/>
            <pc:sldMk cId="3520881080" sldId="363"/>
            <ac:grpSpMk id="4" creationId="{806F9B28-4C49-42C9-B756-7FB9704E6ECA}"/>
          </ac:grpSpMkLst>
        </pc:grpChg>
        <pc:grpChg chg="add del mod">
          <ac:chgData name="竹端 光希" userId="1cda311d-e186-413a-be9d-118980fb1eb1" providerId="ADAL" clId="{FBF87BB5-D5CC-4017-980A-D620AB9345E5}" dt="2021-02-14T17:28:04.728" v="3686"/>
          <ac:grpSpMkLst>
            <pc:docMk/>
            <pc:sldMk cId="3520881080" sldId="363"/>
            <ac:grpSpMk id="26" creationId="{6FF47EC0-CB78-4467-A1EF-5B23C305C317}"/>
          </ac:grpSpMkLst>
        </pc:grpChg>
        <pc:picChg chg="mod topLvl">
          <ac:chgData name="竹端 光希" userId="1cda311d-e186-413a-be9d-118980fb1eb1" providerId="ADAL" clId="{FBF87BB5-D5CC-4017-980A-D620AB9345E5}" dt="2021-02-14T17:28:01.505" v="3680" actId="165"/>
          <ac:picMkLst>
            <pc:docMk/>
            <pc:sldMk cId="3520881080" sldId="363"/>
            <ac:picMk id="28" creationId="{54D64C45-F993-4EC4-904B-63ABEDD94F0B}"/>
          </ac:picMkLst>
        </pc:picChg>
        <pc:picChg chg="add del mod topLvl">
          <ac:chgData name="竹端 光希" userId="1cda311d-e186-413a-be9d-118980fb1eb1" providerId="ADAL" clId="{FBF87BB5-D5CC-4017-980A-D620AB9345E5}" dt="2021-02-14T17:28:03.168" v="3683" actId="478"/>
          <ac:picMkLst>
            <pc:docMk/>
            <pc:sldMk cId="3520881080" sldId="363"/>
            <ac:picMk id="31" creationId="{8EF43F39-43E0-4A07-A28E-2090FD843A02}"/>
          </ac:picMkLst>
        </pc:picChg>
      </pc:sldChg>
      <pc:sldChg chg="addSp delSp modSp add mod">
        <pc:chgData name="竹端 光希" userId="1cda311d-e186-413a-be9d-118980fb1eb1" providerId="ADAL" clId="{FBF87BB5-D5CC-4017-980A-D620AB9345E5}" dt="2021-02-14T22:51:46.363" v="4687" actId="20577"/>
        <pc:sldMkLst>
          <pc:docMk/>
          <pc:sldMk cId="3441101919" sldId="366"/>
        </pc:sldMkLst>
        <pc:spChg chg="del">
          <ac:chgData name="竹端 光希" userId="1cda311d-e186-413a-be9d-118980fb1eb1" providerId="ADAL" clId="{FBF87BB5-D5CC-4017-980A-D620AB9345E5}" dt="2021-02-12T02:38:25.292" v="1518" actId="478"/>
          <ac:spMkLst>
            <pc:docMk/>
            <pc:sldMk cId="3441101919" sldId="366"/>
            <ac:spMk id="10" creationId="{F152FA67-6390-4CED-B72F-74E8E3A131F2}"/>
          </ac:spMkLst>
        </pc:spChg>
        <pc:spChg chg="del">
          <ac:chgData name="竹端 光希" userId="1cda311d-e186-413a-be9d-118980fb1eb1" providerId="ADAL" clId="{FBF87BB5-D5CC-4017-980A-D620AB9345E5}" dt="2021-02-12T02:38:25.292" v="1518" actId="478"/>
          <ac:spMkLst>
            <pc:docMk/>
            <pc:sldMk cId="3441101919" sldId="366"/>
            <ac:spMk id="13" creationId="{7C761FD2-D45B-4FDD-A763-B8F77852E6E0}"/>
          </ac:spMkLst>
        </pc:spChg>
        <pc:spChg chg="mod">
          <ac:chgData name="竹端 光希" userId="1cda311d-e186-413a-be9d-118980fb1eb1" providerId="ADAL" clId="{FBF87BB5-D5CC-4017-980A-D620AB9345E5}" dt="2021-02-12T02:43:06.593" v="1712" actId="1076"/>
          <ac:spMkLst>
            <pc:docMk/>
            <pc:sldMk cId="3441101919" sldId="366"/>
            <ac:spMk id="18" creationId="{56E17D70-8CD6-4EAC-A58E-88CDB2AFC57C}"/>
          </ac:spMkLst>
        </pc:spChg>
        <pc:spChg chg="mod">
          <ac:chgData name="竹端 光希" userId="1cda311d-e186-413a-be9d-118980fb1eb1" providerId="ADAL" clId="{FBF87BB5-D5CC-4017-980A-D620AB9345E5}" dt="2021-02-14T21:51:57.212" v="4099"/>
          <ac:spMkLst>
            <pc:docMk/>
            <pc:sldMk cId="3441101919" sldId="366"/>
            <ac:spMk id="19" creationId="{ED429424-DE27-4394-9885-908597013AB4}"/>
          </ac:spMkLst>
        </pc:spChg>
        <pc:spChg chg="del">
          <ac:chgData name="竹端 光希" userId="1cda311d-e186-413a-be9d-118980fb1eb1" providerId="ADAL" clId="{FBF87BB5-D5CC-4017-980A-D620AB9345E5}" dt="2021-02-12T02:38:30.257" v="1519" actId="478"/>
          <ac:spMkLst>
            <pc:docMk/>
            <pc:sldMk cId="3441101919" sldId="366"/>
            <ac:spMk id="20" creationId="{9D3F632B-86A4-4BBB-9065-9390AD44D39F}"/>
          </ac:spMkLst>
        </pc:spChg>
        <pc:spChg chg="add mod">
          <ac:chgData name="竹端 光希" userId="1cda311d-e186-413a-be9d-118980fb1eb1" providerId="ADAL" clId="{FBF87BB5-D5CC-4017-980A-D620AB9345E5}" dt="2021-02-14T21:52:47.311" v="4119" actId="1076"/>
          <ac:spMkLst>
            <pc:docMk/>
            <pc:sldMk cId="3441101919" sldId="366"/>
            <ac:spMk id="23" creationId="{4CAEF5AD-760D-463E-9158-56289A274792}"/>
          </ac:spMkLst>
        </pc:spChg>
        <pc:spChg chg="add del mod">
          <ac:chgData name="竹端 光希" userId="1cda311d-e186-413a-be9d-118980fb1eb1" providerId="ADAL" clId="{FBF87BB5-D5CC-4017-980A-D620AB9345E5}" dt="2021-02-12T02:43:52.439" v="1739" actId="478"/>
          <ac:spMkLst>
            <pc:docMk/>
            <pc:sldMk cId="3441101919" sldId="366"/>
            <ac:spMk id="25" creationId="{738B8DF4-908D-4BAC-A0B5-CF8AC3C22470}"/>
          </ac:spMkLst>
        </pc:spChg>
        <pc:spChg chg="mod">
          <ac:chgData name="竹端 光希" userId="1cda311d-e186-413a-be9d-118980fb1eb1" providerId="ADAL" clId="{FBF87BB5-D5CC-4017-980A-D620AB9345E5}" dt="2021-02-14T21:58:58.463" v="4247" actId="1076"/>
          <ac:spMkLst>
            <pc:docMk/>
            <pc:sldMk cId="3441101919" sldId="366"/>
            <ac:spMk id="25" creationId="{EE9039EF-5134-49A4-8D8F-B876D9ADCEA3}"/>
          </ac:spMkLst>
        </pc:spChg>
        <pc:spChg chg="add del mod">
          <ac:chgData name="竹端 光希" userId="1cda311d-e186-413a-be9d-118980fb1eb1" providerId="ADAL" clId="{FBF87BB5-D5CC-4017-980A-D620AB9345E5}" dt="2021-02-14T21:51:30.608" v="4064" actId="478"/>
          <ac:spMkLst>
            <pc:docMk/>
            <pc:sldMk cId="3441101919" sldId="366"/>
            <ac:spMk id="26" creationId="{BF09267D-2FA8-486E-A3BB-41482FF602E3}"/>
          </ac:spMkLst>
        </pc:spChg>
        <pc:spChg chg="mod">
          <ac:chgData name="竹端 光希" userId="1cda311d-e186-413a-be9d-118980fb1eb1" providerId="ADAL" clId="{FBF87BB5-D5CC-4017-980A-D620AB9345E5}" dt="2021-02-12T02:42:53.900" v="1708"/>
          <ac:spMkLst>
            <pc:docMk/>
            <pc:sldMk cId="3441101919" sldId="366"/>
            <ac:spMk id="28" creationId="{13B52AF1-7855-471A-948C-50FF254C352C}"/>
          </ac:spMkLst>
        </pc:spChg>
        <pc:spChg chg="mod">
          <ac:chgData name="竹端 光希" userId="1cda311d-e186-413a-be9d-118980fb1eb1" providerId="ADAL" clId="{FBF87BB5-D5CC-4017-980A-D620AB9345E5}" dt="2021-02-12T02:42:53.900" v="1708"/>
          <ac:spMkLst>
            <pc:docMk/>
            <pc:sldMk cId="3441101919" sldId="366"/>
            <ac:spMk id="30" creationId="{427954CD-9984-48A5-8340-A5878881CAEB}"/>
          </ac:spMkLst>
        </pc:spChg>
        <pc:spChg chg="mod">
          <ac:chgData name="竹端 光希" userId="1cda311d-e186-413a-be9d-118980fb1eb1" providerId="ADAL" clId="{FBF87BB5-D5CC-4017-980A-D620AB9345E5}" dt="2021-02-14T22:01:25.103" v="4297" actId="1076"/>
          <ac:spMkLst>
            <pc:docMk/>
            <pc:sldMk cId="3441101919" sldId="366"/>
            <ac:spMk id="31" creationId="{7167F33F-1A87-474D-90BA-F829A8C68ECE}"/>
          </ac:spMkLst>
        </pc:spChg>
        <pc:spChg chg="mod">
          <ac:chgData name="竹端 光希" userId="1cda311d-e186-413a-be9d-118980fb1eb1" providerId="ADAL" clId="{FBF87BB5-D5CC-4017-980A-D620AB9345E5}" dt="2021-02-12T02:42:53.900" v="1708"/>
          <ac:spMkLst>
            <pc:docMk/>
            <pc:sldMk cId="3441101919" sldId="366"/>
            <ac:spMk id="32" creationId="{44C6755A-0A6D-41E8-85E8-F09D478BDA8F}"/>
          </ac:spMkLst>
        </pc:spChg>
        <pc:spChg chg="mod">
          <ac:chgData name="竹端 光希" userId="1cda311d-e186-413a-be9d-118980fb1eb1" providerId="ADAL" clId="{FBF87BB5-D5CC-4017-980A-D620AB9345E5}" dt="2021-02-12T02:42:53.900" v="1708"/>
          <ac:spMkLst>
            <pc:docMk/>
            <pc:sldMk cId="3441101919" sldId="366"/>
            <ac:spMk id="33" creationId="{361029E9-A83E-4BEC-B425-4200189987A0}"/>
          </ac:spMkLst>
        </pc:spChg>
        <pc:spChg chg="mod">
          <ac:chgData name="竹端 光希" userId="1cda311d-e186-413a-be9d-118980fb1eb1" providerId="ADAL" clId="{FBF87BB5-D5CC-4017-980A-D620AB9345E5}" dt="2021-02-12T02:42:53.900" v="1708"/>
          <ac:spMkLst>
            <pc:docMk/>
            <pc:sldMk cId="3441101919" sldId="366"/>
            <ac:spMk id="34" creationId="{8F7C07BB-617D-4EFD-89EF-3609F18196BC}"/>
          </ac:spMkLst>
        </pc:spChg>
        <pc:spChg chg="mod">
          <ac:chgData name="竹端 光希" userId="1cda311d-e186-413a-be9d-118980fb1eb1" providerId="ADAL" clId="{FBF87BB5-D5CC-4017-980A-D620AB9345E5}" dt="2021-02-14T21:59:40.576" v="4255" actId="1076"/>
          <ac:spMkLst>
            <pc:docMk/>
            <pc:sldMk cId="3441101919" sldId="366"/>
            <ac:spMk id="35" creationId="{849EA551-C6E8-4B74-9E8D-96C078D3FB3F}"/>
          </ac:spMkLst>
        </pc:spChg>
        <pc:spChg chg="mod">
          <ac:chgData name="竹端 光希" userId="1cda311d-e186-413a-be9d-118980fb1eb1" providerId="ADAL" clId="{FBF87BB5-D5CC-4017-980A-D620AB9345E5}" dt="2021-02-12T02:42:53.900" v="1708"/>
          <ac:spMkLst>
            <pc:docMk/>
            <pc:sldMk cId="3441101919" sldId="366"/>
            <ac:spMk id="36" creationId="{3948EF51-BD33-4CA1-828A-702570D79733}"/>
          </ac:spMkLst>
        </pc:spChg>
        <pc:spChg chg="add mod">
          <ac:chgData name="竹端 光希" userId="1cda311d-e186-413a-be9d-118980fb1eb1" providerId="ADAL" clId="{FBF87BB5-D5CC-4017-980A-D620AB9345E5}" dt="2021-02-12T02:43:46.769" v="1738" actId="1076"/>
          <ac:spMkLst>
            <pc:docMk/>
            <pc:sldMk cId="3441101919" sldId="366"/>
            <ac:spMk id="37" creationId="{7F20E4F9-637B-44D0-8747-84C1CDE2A395}"/>
          </ac:spMkLst>
        </pc:spChg>
        <pc:spChg chg="add mod">
          <ac:chgData name="竹端 光希" userId="1cda311d-e186-413a-be9d-118980fb1eb1" providerId="ADAL" clId="{FBF87BB5-D5CC-4017-980A-D620AB9345E5}" dt="2021-02-14T21:59:04.031" v="4248" actId="1076"/>
          <ac:spMkLst>
            <pc:docMk/>
            <pc:sldMk cId="3441101919" sldId="366"/>
            <ac:spMk id="37" creationId="{EFFA7065-03AF-4BCB-A766-9B544716EBCF}"/>
          </ac:spMkLst>
        </pc:spChg>
        <pc:spChg chg="mod">
          <ac:chgData name="竹端 光希" userId="1cda311d-e186-413a-be9d-118980fb1eb1" providerId="ADAL" clId="{FBF87BB5-D5CC-4017-980A-D620AB9345E5}" dt="2021-02-14T22:01:33.119" v="4298" actId="14100"/>
          <ac:spMkLst>
            <pc:docMk/>
            <pc:sldMk cId="3441101919" sldId="366"/>
            <ac:spMk id="38" creationId="{04F9D641-044C-4D33-B51C-2A9C1ED44A13}"/>
          </ac:spMkLst>
        </pc:spChg>
        <pc:spChg chg="del">
          <ac:chgData name="竹端 光希" userId="1cda311d-e186-413a-be9d-118980fb1eb1" providerId="ADAL" clId="{FBF87BB5-D5CC-4017-980A-D620AB9345E5}" dt="2021-02-14T22:51:42.396" v="4684" actId="478"/>
          <ac:spMkLst>
            <pc:docMk/>
            <pc:sldMk cId="3441101919" sldId="366"/>
            <ac:spMk id="39" creationId="{DE7E5EE6-D3DA-4211-A0E7-06FEC65CEEAA}"/>
          </ac:spMkLst>
        </pc:spChg>
        <pc:spChg chg="add mod">
          <ac:chgData name="竹端 光希" userId="1cda311d-e186-413a-be9d-118980fb1eb1" providerId="ADAL" clId="{FBF87BB5-D5CC-4017-980A-D620AB9345E5}" dt="2021-02-14T21:59:16.071" v="4250" actId="1076"/>
          <ac:spMkLst>
            <pc:docMk/>
            <pc:sldMk cId="3441101919" sldId="366"/>
            <ac:spMk id="40" creationId="{8B3CC9B2-FB87-47A4-AB86-A475F137A843}"/>
          </ac:spMkLst>
        </pc:spChg>
        <pc:spChg chg="add mod">
          <ac:chgData name="竹端 光希" userId="1cda311d-e186-413a-be9d-118980fb1eb1" providerId="ADAL" clId="{FBF87BB5-D5CC-4017-980A-D620AB9345E5}" dt="2021-02-14T22:01:08.015" v="4294" actId="1076"/>
          <ac:spMkLst>
            <pc:docMk/>
            <pc:sldMk cId="3441101919" sldId="366"/>
            <ac:spMk id="41" creationId="{1CDB2A9B-6AB9-42A0-974A-A5CC90D1B98A}"/>
          </ac:spMkLst>
        </pc:spChg>
        <pc:spChg chg="add mod">
          <ac:chgData name="竹端 光希" userId="1cda311d-e186-413a-be9d-118980fb1eb1" providerId="ADAL" clId="{FBF87BB5-D5CC-4017-980A-D620AB9345E5}" dt="2021-02-14T22:51:46.363" v="4687" actId="20577"/>
          <ac:spMkLst>
            <pc:docMk/>
            <pc:sldMk cId="3441101919" sldId="366"/>
            <ac:spMk id="42" creationId="{C28B6B71-910E-407D-9EDB-56C6E73E4E30}"/>
          </ac:spMkLst>
        </pc:spChg>
        <pc:grpChg chg="add mod">
          <ac:chgData name="竹端 光希" userId="1cda311d-e186-413a-be9d-118980fb1eb1" providerId="ADAL" clId="{FBF87BB5-D5CC-4017-980A-D620AB9345E5}" dt="2021-02-12T02:42:53.900" v="1708"/>
          <ac:grpSpMkLst>
            <pc:docMk/>
            <pc:sldMk cId="3441101919" sldId="366"/>
            <ac:grpSpMk id="27" creationId="{B36DCB66-2368-4BEA-88A9-0759BAD71E6F}"/>
          </ac:grpSpMkLst>
        </pc:grpChg>
        <pc:picChg chg="del">
          <ac:chgData name="竹端 光希" userId="1cda311d-e186-413a-be9d-118980fb1eb1" providerId="ADAL" clId="{FBF87BB5-D5CC-4017-980A-D620AB9345E5}" dt="2021-02-12T02:38:25.292" v="1518" actId="478"/>
          <ac:picMkLst>
            <pc:docMk/>
            <pc:sldMk cId="3441101919" sldId="366"/>
            <ac:picMk id="3" creationId="{4AE3300D-53A2-4E2D-AD4F-834CB1EDB284}"/>
          </ac:picMkLst>
        </pc:picChg>
        <pc:picChg chg="del">
          <ac:chgData name="竹端 光希" userId="1cda311d-e186-413a-be9d-118980fb1eb1" providerId="ADAL" clId="{FBF87BB5-D5CC-4017-980A-D620AB9345E5}" dt="2021-02-12T02:38:25.292" v="1518" actId="478"/>
          <ac:picMkLst>
            <pc:docMk/>
            <pc:sldMk cId="3441101919" sldId="366"/>
            <ac:picMk id="8" creationId="{80DF3A85-4839-44BF-B840-3AC3D9469E59}"/>
          </ac:picMkLst>
        </pc:picChg>
        <pc:picChg chg="mod">
          <ac:chgData name="竹端 光希" userId="1cda311d-e186-413a-be9d-118980fb1eb1" providerId="ADAL" clId="{FBF87BB5-D5CC-4017-980A-D620AB9345E5}" dt="2021-02-12T02:42:17.917" v="1685" actId="1036"/>
          <ac:picMkLst>
            <pc:docMk/>
            <pc:sldMk cId="3441101919" sldId="366"/>
            <ac:picMk id="12" creationId="{EA1E3E83-E393-4242-83C8-998075C2410A}"/>
          </ac:picMkLst>
        </pc:picChg>
        <pc:picChg chg="del">
          <ac:chgData name="竹端 光希" userId="1cda311d-e186-413a-be9d-118980fb1eb1" providerId="ADAL" clId="{FBF87BB5-D5CC-4017-980A-D620AB9345E5}" dt="2021-02-12T02:38:30.257" v="1519" actId="478"/>
          <ac:picMkLst>
            <pc:docMk/>
            <pc:sldMk cId="3441101919" sldId="366"/>
            <ac:picMk id="21" creationId="{52B982FE-081A-4234-A75A-23CDE3467F34}"/>
          </ac:picMkLst>
        </pc:picChg>
        <pc:picChg chg="add del mod">
          <ac:chgData name="竹端 光希" userId="1cda311d-e186-413a-be9d-118980fb1eb1" providerId="ADAL" clId="{FBF87BB5-D5CC-4017-980A-D620AB9345E5}" dt="2021-02-12T02:38:53.944" v="1526" actId="478"/>
          <ac:picMkLst>
            <pc:docMk/>
            <pc:sldMk cId="3441101919" sldId="366"/>
            <ac:picMk id="22" creationId="{94102D26-7639-4521-9F1F-7E99B45CA8EB}"/>
          </ac:picMkLst>
        </pc:picChg>
        <pc:picChg chg="add mod">
          <ac:chgData name="竹端 光希" userId="1cda311d-e186-413a-be9d-118980fb1eb1" providerId="ADAL" clId="{FBF87BB5-D5CC-4017-980A-D620AB9345E5}" dt="2021-02-12T02:42:12.624" v="1666" actId="1036"/>
          <ac:picMkLst>
            <pc:docMk/>
            <pc:sldMk cId="3441101919" sldId="366"/>
            <ac:picMk id="23" creationId="{9C8E6C6E-E8D5-438D-AAAF-C3D73DBACD9A}"/>
          </ac:picMkLst>
        </pc:picChg>
        <pc:picChg chg="add mod">
          <ac:chgData name="竹端 光希" userId="1cda311d-e186-413a-be9d-118980fb1eb1" providerId="ADAL" clId="{FBF87BB5-D5CC-4017-980A-D620AB9345E5}" dt="2021-02-12T02:42:43.825" v="1706" actId="1076"/>
          <ac:picMkLst>
            <pc:docMk/>
            <pc:sldMk cId="3441101919" sldId="366"/>
            <ac:picMk id="24" creationId="{7D66AA48-0116-4927-903B-425082BB2038}"/>
          </ac:picMkLst>
        </pc:picChg>
        <pc:picChg chg="mod">
          <ac:chgData name="竹端 光希" userId="1cda311d-e186-413a-be9d-118980fb1eb1" providerId="ADAL" clId="{FBF87BB5-D5CC-4017-980A-D620AB9345E5}" dt="2021-02-12T02:42:53.900" v="1708"/>
          <ac:picMkLst>
            <pc:docMk/>
            <pc:sldMk cId="3441101919" sldId="366"/>
            <ac:picMk id="29" creationId="{F5B73E8B-AF33-4BF6-8EEC-D4E948CEE54A}"/>
          </ac:picMkLst>
        </pc:picChg>
      </pc:sldChg>
      <pc:sldChg chg="delSp add del mod">
        <pc:chgData name="竹端 光希" userId="1cda311d-e186-413a-be9d-118980fb1eb1" providerId="ADAL" clId="{FBF87BB5-D5CC-4017-980A-D620AB9345E5}" dt="2021-02-14T13:34:41.046" v="1743" actId="47"/>
        <pc:sldMkLst>
          <pc:docMk/>
          <pc:sldMk cId="2124443153" sldId="367"/>
        </pc:sldMkLst>
        <pc:spChg chg="del">
          <ac:chgData name="竹端 光希" userId="1cda311d-e186-413a-be9d-118980fb1eb1" providerId="ADAL" clId="{FBF87BB5-D5CC-4017-980A-D620AB9345E5}" dt="2021-02-14T13:31:26.037" v="1741" actId="478"/>
          <ac:spMkLst>
            <pc:docMk/>
            <pc:sldMk cId="2124443153" sldId="367"/>
            <ac:spMk id="34" creationId="{C16B3700-9874-47BF-B0EB-6A72B39D1B5D}"/>
          </ac:spMkLst>
        </pc:spChg>
        <pc:spChg chg="del">
          <ac:chgData name="竹端 光希" userId="1cda311d-e186-413a-be9d-118980fb1eb1" providerId="ADAL" clId="{FBF87BB5-D5CC-4017-980A-D620AB9345E5}" dt="2021-02-14T13:31:32.083" v="1742" actId="478"/>
          <ac:spMkLst>
            <pc:docMk/>
            <pc:sldMk cId="2124443153" sldId="367"/>
            <ac:spMk id="40" creationId="{517767B6-1F02-42F8-8CCB-B3241F3AE913}"/>
          </ac:spMkLst>
        </pc:spChg>
        <pc:spChg chg="del">
          <ac:chgData name="竹端 光希" userId="1cda311d-e186-413a-be9d-118980fb1eb1" providerId="ADAL" clId="{FBF87BB5-D5CC-4017-980A-D620AB9345E5}" dt="2021-02-14T13:31:32.083" v="1742" actId="478"/>
          <ac:spMkLst>
            <pc:docMk/>
            <pc:sldMk cId="2124443153" sldId="367"/>
            <ac:spMk id="41" creationId="{75690820-4BF5-47E1-9703-28EA1A2AD646}"/>
          </ac:spMkLst>
        </pc:spChg>
        <pc:spChg chg="del">
          <ac:chgData name="竹端 光希" userId="1cda311d-e186-413a-be9d-118980fb1eb1" providerId="ADAL" clId="{FBF87BB5-D5CC-4017-980A-D620AB9345E5}" dt="2021-02-14T13:31:26.037" v="1741" actId="478"/>
          <ac:spMkLst>
            <pc:docMk/>
            <pc:sldMk cId="2124443153" sldId="367"/>
            <ac:spMk id="46" creationId="{0167C86D-7CBE-48B7-9061-5E93913532FA}"/>
          </ac:spMkLst>
        </pc:spChg>
        <pc:spChg chg="del">
          <ac:chgData name="竹端 光希" userId="1cda311d-e186-413a-be9d-118980fb1eb1" providerId="ADAL" clId="{FBF87BB5-D5CC-4017-980A-D620AB9345E5}" dt="2021-02-14T13:31:26.037" v="1741" actId="478"/>
          <ac:spMkLst>
            <pc:docMk/>
            <pc:sldMk cId="2124443153" sldId="367"/>
            <ac:spMk id="51" creationId="{FA0F969C-1E8D-404C-821A-8B1FF3A32D88}"/>
          </ac:spMkLst>
        </pc:spChg>
        <pc:grpChg chg="del">
          <ac:chgData name="竹端 光希" userId="1cda311d-e186-413a-be9d-118980fb1eb1" providerId="ADAL" clId="{FBF87BB5-D5CC-4017-980A-D620AB9345E5}" dt="2021-02-14T13:31:32.083" v="1742" actId="478"/>
          <ac:grpSpMkLst>
            <pc:docMk/>
            <pc:sldMk cId="2124443153" sldId="367"/>
            <ac:grpSpMk id="11" creationId="{80434BFE-51E3-476F-821B-C0DA8B2238F6}"/>
          </ac:grpSpMkLst>
        </pc:grpChg>
        <pc:grpChg chg="del">
          <ac:chgData name="竹端 光希" userId="1cda311d-e186-413a-be9d-118980fb1eb1" providerId="ADAL" clId="{FBF87BB5-D5CC-4017-980A-D620AB9345E5}" dt="2021-02-14T13:31:32.083" v="1742" actId="478"/>
          <ac:grpSpMkLst>
            <pc:docMk/>
            <pc:sldMk cId="2124443153" sldId="367"/>
            <ac:grpSpMk id="12" creationId="{AFBAC502-4E7C-4557-8286-7C7FCA2A3829}"/>
          </ac:grpSpMkLst>
        </pc:grpChg>
        <pc:picChg chg="del">
          <ac:chgData name="竹端 光希" userId="1cda311d-e186-413a-be9d-118980fb1eb1" providerId="ADAL" clId="{FBF87BB5-D5CC-4017-980A-D620AB9345E5}" dt="2021-02-14T13:31:26.037" v="1741" actId="478"/>
          <ac:picMkLst>
            <pc:docMk/>
            <pc:sldMk cId="2124443153" sldId="367"/>
            <ac:picMk id="14" creationId="{D0EAAC08-0FFC-4658-B418-3B0A848127A8}"/>
          </ac:picMkLst>
        </pc:picChg>
      </pc:sldChg>
      <pc:sldChg chg="ord">
        <pc:chgData name="竹端 光希" userId="1cda311d-e186-413a-be9d-118980fb1eb1" providerId="ADAL" clId="{FBF87BB5-D5CC-4017-980A-D620AB9345E5}" dt="2021-02-15T18:45:06.080" v="5061"/>
        <pc:sldMkLst>
          <pc:docMk/>
          <pc:sldMk cId="3585784081" sldId="367"/>
        </pc:sldMkLst>
      </pc:sldChg>
      <pc:sldChg chg="add">
        <pc:chgData name="竹端 光希" userId="1cda311d-e186-413a-be9d-118980fb1eb1" providerId="ADAL" clId="{FBF87BB5-D5CC-4017-980A-D620AB9345E5}" dt="2021-02-14T13:43:55.671" v="1746"/>
        <pc:sldMkLst>
          <pc:docMk/>
          <pc:sldMk cId="2795391280" sldId="368"/>
        </pc:sldMkLst>
      </pc:sldChg>
      <pc:sldChg chg="add">
        <pc:chgData name="竹端 光希" userId="1cda311d-e186-413a-be9d-118980fb1eb1" providerId="ADAL" clId="{FBF87BB5-D5CC-4017-980A-D620AB9345E5}" dt="2021-02-14T13:43:55.671" v="1746"/>
        <pc:sldMkLst>
          <pc:docMk/>
          <pc:sldMk cId="478304753" sldId="369"/>
        </pc:sldMkLst>
      </pc:sldChg>
      <pc:sldChg chg="add del ord">
        <pc:chgData name="竹端 光希" userId="1cda311d-e186-413a-be9d-118980fb1eb1" providerId="ADAL" clId="{FBF87BB5-D5CC-4017-980A-D620AB9345E5}" dt="2021-02-14T16:29:19.904" v="3378" actId="47"/>
        <pc:sldMkLst>
          <pc:docMk/>
          <pc:sldMk cId="1870597016" sldId="370"/>
        </pc:sldMkLst>
      </pc:sldChg>
      <pc:sldChg chg="addSp delSp modSp add mod">
        <pc:chgData name="竹端 光希" userId="1cda311d-e186-413a-be9d-118980fb1eb1" providerId="ADAL" clId="{FBF87BB5-D5CC-4017-980A-D620AB9345E5}" dt="2021-02-14T22:50:25.871" v="4657" actId="20577"/>
        <pc:sldMkLst>
          <pc:docMk/>
          <pc:sldMk cId="4134352919" sldId="371"/>
        </pc:sldMkLst>
        <pc:spChg chg="mod">
          <ac:chgData name="竹端 光希" userId="1cda311d-e186-413a-be9d-118980fb1eb1" providerId="ADAL" clId="{FBF87BB5-D5CC-4017-980A-D620AB9345E5}" dt="2021-02-14T15:34:17.326" v="2625"/>
          <ac:spMkLst>
            <pc:docMk/>
            <pc:sldMk cId="4134352919" sldId="371"/>
            <ac:spMk id="3" creationId="{1294432C-9EC3-484A-8C77-7D385C7476CD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8" creationId="{6BB48BDC-615A-413C-A8E4-5F7EC5BBAD4C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18" creationId="{4F4FCFCC-C958-4BCC-A616-431BD17CC984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21" creationId="{10D76404-96A5-4864-97D5-D1081A117DE1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22" creationId="{A0387C16-DE07-4DB7-8BEC-FB9E001710EA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24" creationId="{CAD12B4E-6BF9-4EC2-8A56-3D6DA46AC448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25" creationId="{C0337613-D06E-446F-A8B1-116EB59E4D25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26" creationId="{5405AC01-38B1-4A55-A342-AC8E65A648FE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27" creationId="{85691129-C336-44E8-BDA5-A2EEC223703F}"/>
          </ac:spMkLst>
        </pc:spChg>
        <pc:spChg chg="add del mod">
          <ac:chgData name="竹端 光希" userId="1cda311d-e186-413a-be9d-118980fb1eb1" providerId="ADAL" clId="{FBF87BB5-D5CC-4017-980A-D620AB9345E5}" dt="2021-02-14T22:50:17.439" v="4651" actId="478"/>
          <ac:spMkLst>
            <pc:docMk/>
            <pc:sldMk cId="4134352919" sldId="371"/>
            <ac:spMk id="28" creationId="{AFEEF06A-C5C3-4220-9922-409FD102286C}"/>
          </ac:spMkLst>
        </pc:spChg>
        <pc:spChg chg="del">
          <ac:chgData name="竹端 光希" userId="1cda311d-e186-413a-be9d-118980fb1eb1" providerId="ADAL" clId="{FBF87BB5-D5CC-4017-980A-D620AB9345E5}" dt="2021-02-14T15:34:38.884" v="2628" actId="478"/>
          <ac:spMkLst>
            <pc:docMk/>
            <pc:sldMk cId="4134352919" sldId="371"/>
            <ac:spMk id="28" creationId="{B20E945C-602C-4802-BB2F-C5AC0D403C6D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29" creationId="{46F05AE5-BF43-4C77-818E-B3F358353F95}"/>
          </ac:spMkLst>
        </pc:spChg>
        <pc:spChg chg="add mod">
          <ac:chgData name="竹端 光希" userId="1cda311d-e186-413a-be9d-118980fb1eb1" providerId="ADAL" clId="{FBF87BB5-D5CC-4017-980A-D620AB9345E5}" dt="2021-02-14T22:50:25.871" v="4657" actId="20577"/>
          <ac:spMkLst>
            <pc:docMk/>
            <pc:sldMk cId="4134352919" sldId="371"/>
            <ac:spMk id="29" creationId="{A468BFCD-FABA-4E67-ABD5-81814320A48C}"/>
          </ac:spMkLst>
        </pc:spChg>
        <pc:spChg chg="del">
          <ac:chgData name="竹端 光希" userId="1cda311d-e186-413a-be9d-118980fb1eb1" providerId="ADAL" clId="{FBF87BB5-D5CC-4017-980A-D620AB9345E5}" dt="2021-02-14T22:50:20.751" v="4652" actId="478"/>
          <ac:spMkLst>
            <pc:docMk/>
            <pc:sldMk cId="4134352919" sldId="371"/>
            <ac:spMk id="30" creationId="{C2C82AFB-690E-4DFA-A76A-34EFA4A73AC8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32" creationId="{65B3A13E-36FC-4676-AF66-727BD551F9DD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35" creationId="{B1EB16A2-8B8A-4076-B067-5CCD44645AD7}"/>
          </ac:spMkLst>
        </pc:spChg>
        <pc:spChg chg="del">
          <ac:chgData name="竹端 光希" userId="1cda311d-e186-413a-be9d-118980fb1eb1" providerId="ADAL" clId="{FBF87BB5-D5CC-4017-980A-D620AB9345E5}" dt="2021-02-14T15:34:32.672" v="2627" actId="478"/>
          <ac:spMkLst>
            <pc:docMk/>
            <pc:sldMk cId="4134352919" sldId="371"/>
            <ac:spMk id="36" creationId="{7EC8D154-3697-4D21-BE3C-34EA93D97ACD}"/>
          </ac:spMkLst>
        </pc:spChg>
        <pc:spChg chg="add mod">
          <ac:chgData name="竹端 光希" userId="1cda311d-e186-413a-be9d-118980fb1eb1" providerId="ADAL" clId="{FBF87BB5-D5CC-4017-980A-D620AB9345E5}" dt="2021-02-14T17:25:07.346" v="3663" actId="1038"/>
          <ac:spMkLst>
            <pc:docMk/>
            <pc:sldMk cId="4134352919" sldId="371"/>
            <ac:spMk id="37" creationId="{E4AF24E1-E786-422A-B0BA-506A72E8E6FF}"/>
          </ac:spMkLst>
        </pc:spChg>
        <pc:spChg chg="add del mod topLvl">
          <ac:chgData name="竹端 光希" userId="1cda311d-e186-413a-be9d-118980fb1eb1" providerId="ADAL" clId="{FBF87BB5-D5CC-4017-980A-D620AB9345E5}" dt="2021-02-14T16:14:03.664" v="3224" actId="338"/>
          <ac:spMkLst>
            <pc:docMk/>
            <pc:sldMk cId="4134352919" sldId="371"/>
            <ac:spMk id="39" creationId="{5217E773-EAC5-4883-9537-DDE45BEED420}"/>
          </ac:spMkLst>
        </pc:spChg>
        <pc:spChg chg="del">
          <ac:chgData name="竹端 光希" userId="1cda311d-e186-413a-be9d-118980fb1eb1" providerId="ADAL" clId="{FBF87BB5-D5CC-4017-980A-D620AB9345E5}" dt="2021-02-14T15:34:38.884" v="2628" actId="478"/>
          <ac:spMkLst>
            <pc:docMk/>
            <pc:sldMk cId="4134352919" sldId="371"/>
            <ac:spMk id="40" creationId="{CCE3F145-BFF2-4DAD-B806-1A65ADFEF79E}"/>
          </ac:spMkLst>
        </pc:spChg>
        <pc:spChg chg="add del mod topLvl">
          <ac:chgData name="竹端 光希" userId="1cda311d-e186-413a-be9d-118980fb1eb1" providerId="ADAL" clId="{FBF87BB5-D5CC-4017-980A-D620AB9345E5}" dt="2021-02-14T16:14:03.664" v="3224" actId="338"/>
          <ac:spMkLst>
            <pc:docMk/>
            <pc:sldMk cId="4134352919" sldId="371"/>
            <ac:spMk id="41" creationId="{D21D1ADC-5091-4884-A488-55E759E222C7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42" creationId="{EA482FED-1F6D-4736-9A89-C54728C9285C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43" creationId="{A6696A70-B5FF-46B5-ADD7-99E5E368DD33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45" creationId="{69F5CC50-38E4-4A2A-8354-08D5DA1FF778}"/>
          </ac:spMkLst>
        </pc:spChg>
        <pc:spChg chg="add mod topLvl">
          <ac:chgData name="竹端 光希" userId="1cda311d-e186-413a-be9d-118980fb1eb1" providerId="ADAL" clId="{FBF87BB5-D5CC-4017-980A-D620AB9345E5}" dt="2021-02-14T16:14:03.664" v="3224" actId="338"/>
          <ac:spMkLst>
            <pc:docMk/>
            <pc:sldMk cId="4134352919" sldId="371"/>
            <ac:spMk id="47" creationId="{BC710884-9DEE-4E7A-A845-516E68B4A368}"/>
          </ac:spMkLst>
        </pc:spChg>
        <pc:spChg chg="del">
          <ac:chgData name="竹端 光希" userId="1cda311d-e186-413a-be9d-118980fb1eb1" providerId="ADAL" clId="{FBF87BB5-D5CC-4017-980A-D620AB9345E5}" dt="2021-02-14T15:34:29.669" v="2626" actId="478"/>
          <ac:spMkLst>
            <pc:docMk/>
            <pc:sldMk cId="4134352919" sldId="371"/>
            <ac:spMk id="48" creationId="{7BD7405F-66D9-480D-A6CD-4056829912D3}"/>
          </ac:spMkLst>
        </pc:spChg>
        <pc:spChg chg="add mod topLvl">
          <ac:chgData name="竹端 光希" userId="1cda311d-e186-413a-be9d-118980fb1eb1" providerId="ADAL" clId="{FBF87BB5-D5CC-4017-980A-D620AB9345E5}" dt="2021-02-14T16:14:03.664" v="3224" actId="338"/>
          <ac:spMkLst>
            <pc:docMk/>
            <pc:sldMk cId="4134352919" sldId="371"/>
            <ac:spMk id="49" creationId="{BF1F57BA-CF8B-4B0B-8C32-A65DE14D26EB}"/>
          </ac:spMkLst>
        </pc:spChg>
        <pc:spChg chg="add mod">
          <ac:chgData name="竹端 光希" userId="1cda311d-e186-413a-be9d-118980fb1eb1" providerId="ADAL" clId="{FBF87BB5-D5CC-4017-980A-D620AB9345E5}" dt="2021-02-14T16:17:33.452" v="3252" actId="1036"/>
          <ac:spMkLst>
            <pc:docMk/>
            <pc:sldMk cId="4134352919" sldId="371"/>
            <ac:spMk id="50" creationId="{EDEC13D9-AAFE-4AA1-B563-F29D653C64EB}"/>
          </ac:spMkLst>
        </pc:spChg>
        <pc:spChg chg="add mod">
          <ac:chgData name="竹端 光希" userId="1cda311d-e186-413a-be9d-118980fb1eb1" providerId="ADAL" clId="{FBF87BB5-D5CC-4017-980A-D620AB9345E5}" dt="2021-02-14T16:17:33.452" v="3252" actId="1036"/>
          <ac:spMkLst>
            <pc:docMk/>
            <pc:sldMk cId="4134352919" sldId="371"/>
            <ac:spMk id="51" creationId="{D9070E1C-C47A-4DA1-8A4C-8C58C5F33614}"/>
          </ac:spMkLst>
        </pc:spChg>
        <pc:spChg chg="add mod topLvl">
          <ac:chgData name="竹端 光希" userId="1cda311d-e186-413a-be9d-118980fb1eb1" providerId="ADAL" clId="{FBF87BB5-D5CC-4017-980A-D620AB9345E5}" dt="2021-02-14T17:26:20.854" v="3667" actId="14100"/>
          <ac:spMkLst>
            <pc:docMk/>
            <pc:sldMk cId="4134352919" sldId="371"/>
            <ac:spMk id="52" creationId="{EF69EB3A-EE01-4424-B267-576CA2F95EA5}"/>
          </ac:spMkLst>
        </pc:spChg>
        <pc:spChg chg="add mod topLvl">
          <ac:chgData name="竹端 光希" userId="1cda311d-e186-413a-be9d-118980fb1eb1" providerId="ADAL" clId="{FBF87BB5-D5CC-4017-980A-D620AB9345E5}" dt="2021-02-14T16:25:25.497" v="3373" actId="1038"/>
          <ac:spMkLst>
            <pc:docMk/>
            <pc:sldMk cId="4134352919" sldId="371"/>
            <ac:spMk id="53" creationId="{AD260891-7888-43AC-81AA-589DB1988010}"/>
          </ac:spMkLst>
        </pc:spChg>
        <pc:spChg chg="add mod topLvl">
          <ac:chgData name="竹端 光希" userId="1cda311d-e186-413a-be9d-118980fb1eb1" providerId="ADAL" clId="{FBF87BB5-D5CC-4017-980A-D620AB9345E5}" dt="2021-02-14T16:25:25.497" v="3373" actId="1038"/>
          <ac:spMkLst>
            <pc:docMk/>
            <pc:sldMk cId="4134352919" sldId="371"/>
            <ac:spMk id="54" creationId="{55AEC215-E8D2-4E4C-B5D6-AD0982C02E2D}"/>
          </ac:spMkLst>
        </pc:spChg>
        <pc:spChg chg="add mod topLvl">
          <ac:chgData name="竹端 光希" userId="1cda311d-e186-413a-be9d-118980fb1eb1" providerId="ADAL" clId="{FBF87BB5-D5CC-4017-980A-D620AB9345E5}" dt="2021-02-14T16:25:34.582" v="3374" actId="1076"/>
          <ac:spMkLst>
            <pc:docMk/>
            <pc:sldMk cId="4134352919" sldId="371"/>
            <ac:spMk id="55" creationId="{E6526D1E-E20E-4154-8CE0-590D474E8C41}"/>
          </ac:spMkLst>
        </pc:spChg>
        <pc:spChg chg="mod">
          <ac:chgData name="竹端 光希" userId="1cda311d-e186-413a-be9d-118980fb1eb1" providerId="ADAL" clId="{FBF87BB5-D5CC-4017-980A-D620AB9345E5}" dt="2021-02-14T16:18:04.184" v="3253" actId="165"/>
          <ac:spMkLst>
            <pc:docMk/>
            <pc:sldMk cId="4134352919" sldId="371"/>
            <ac:spMk id="59" creationId="{EAAEA295-E834-42D4-92EE-560F711D0D3C}"/>
          </ac:spMkLst>
        </pc:spChg>
        <pc:spChg chg="mod">
          <ac:chgData name="竹端 光希" userId="1cda311d-e186-413a-be9d-118980fb1eb1" providerId="ADAL" clId="{FBF87BB5-D5CC-4017-980A-D620AB9345E5}" dt="2021-02-14T16:18:04.184" v="3253" actId="165"/>
          <ac:spMkLst>
            <pc:docMk/>
            <pc:sldMk cId="4134352919" sldId="371"/>
            <ac:spMk id="60" creationId="{BC1C1337-B701-40FA-B799-99F2BFAEB3ED}"/>
          </ac:spMkLst>
        </pc:spChg>
        <pc:spChg chg="mod">
          <ac:chgData name="竹端 光希" userId="1cda311d-e186-413a-be9d-118980fb1eb1" providerId="ADAL" clId="{FBF87BB5-D5CC-4017-980A-D620AB9345E5}" dt="2021-02-14T16:18:14.976" v="3273"/>
          <ac:spMkLst>
            <pc:docMk/>
            <pc:sldMk cId="4134352919" sldId="371"/>
            <ac:spMk id="61" creationId="{F5E90C0C-497B-4228-9EB1-C7C6F49ED290}"/>
          </ac:spMkLst>
        </pc:spChg>
        <pc:spChg chg="mod">
          <ac:chgData name="竹端 光希" userId="1cda311d-e186-413a-be9d-118980fb1eb1" providerId="ADAL" clId="{FBF87BB5-D5CC-4017-980A-D620AB9345E5}" dt="2021-02-14T16:18:04.184" v="3253" actId="165"/>
          <ac:spMkLst>
            <pc:docMk/>
            <pc:sldMk cId="4134352919" sldId="371"/>
            <ac:spMk id="62" creationId="{B9497389-B7C4-479A-817B-2A92D0071105}"/>
          </ac:spMkLst>
        </pc:spChg>
        <pc:spChg chg="mod">
          <ac:chgData name="竹端 光希" userId="1cda311d-e186-413a-be9d-118980fb1eb1" providerId="ADAL" clId="{FBF87BB5-D5CC-4017-980A-D620AB9345E5}" dt="2021-02-14T16:18:04.184" v="3253" actId="165"/>
          <ac:spMkLst>
            <pc:docMk/>
            <pc:sldMk cId="4134352919" sldId="371"/>
            <ac:spMk id="63" creationId="{A1DC5A95-6CB6-49CA-B382-0F0F163E19F8}"/>
          </ac:spMkLst>
        </pc:spChg>
        <pc:spChg chg="mod">
          <ac:chgData name="竹端 光希" userId="1cda311d-e186-413a-be9d-118980fb1eb1" providerId="ADAL" clId="{FBF87BB5-D5CC-4017-980A-D620AB9345E5}" dt="2021-02-14T16:18:04.184" v="3253" actId="165"/>
          <ac:spMkLst>
            <pc:docMk/>
            <pc:sldMk cId="4134352919" sldId="371"/>
            <ac:spMk id="64" creationId="{4D7967B1-16A9-4D58-8A79-EE312D9D77F7}"/>
          </ac:spMkLst>
        </pc:spChg>
        <pc:grpChg chg="add del mod topLvl">
          <ac:chgData name="竹端 光希" userId="1cda311d-e186-413a-be9d-118980fb1eb1" providerId="ADAL" clId="{FBF87BB5-D5CC-4017-980A-D620AB9345E5}" dt="2021-02-14T16:12:39.287" v="3204" actId="165"/>
          <ac:grpSpMkLst>
            <pc:docMk/>
            <pc:sldMk cId="4134352919" sldId="371"/>
            <ac:grpSpMk id="4" creationId="{93E1FEC9-E87A-4BB1-95AB-770A182A7BCB}"/>
          </ac:grpSpMkLst>
        </pc:grpChg>
        <pc:grpChg chg="del">
          <ac:chgData name="竹端 光希" userId="1cda311d-e186-413a-be9d-118980fb1eb1" providerId="ADAL" clId="{FBF87BB5-D5CC-4017-980A-D620AB9345E5}" dt="2021-02-14T15:34:29.669" v="2626" actId="478"/>
          <ac:grpSpMkLst>
            <pc:docMk/>
            <pc:sldMk cId="4134352919" sldId="371"/>
            <ac:grpSpMk id="5" creationId="{B424AF12-CF51-4AFA-83D8-EB14BB1508A6}"/>
          </ac:grpSpMkLst>
        </pc:grpChg>
        <pc:grpChg chg="add del mod">
          <ac:chgData name="竹端 光希" userId="1cda311d-e186-413a-be9d-118980fb1eb1" providerId="ADAL" clId="{FBF87BB5-D5CC-4017-980A-D620AB9345E5}" dt="2021-02-14T16:12:24.009" v="3202" actId="165"/>
          <ac:grpSpMkLst>
            <pc:docMk/>
            <pc:sldMk cId="4134352919" sldId="371"/>
            <ac:grpSpMk id="6" creationId="{8FD9F602-3A07-4DA5-8C21-5AB85D2BE29D}"/>
          </ac:grpSpMkLst>
        </pc:grpChg>
        <pc:grpChg chg="del">
          <ac:chgData name="竹端 光希" userId="1cda311d-e186-413a-be9d-118980fb1eb1" providerId="ADAL" clId="{FBF87BB5-D5CC-4017-980A-D620AB9345E5}" dt="2021-02-14T15:34:29.669" v="2626" actId="478"/>
          <ac:grpSpMkLst>
            <pc:docMk/>
            <pc:sldMk cId="4134352919" sldId="371"/>
            <ac:grpSpMk id="7" creationId="{17984D21-FDA3-4DA6-A714-68048CDDF196}"/>
          </ac:grpSpMkLst>
        </pc:grpChg>
        <pc:grpChg chg="add del mod">
          <ac:chgData name="竹端 光希" userId="1cda311d-e186-413a-be9d-118980fb1eb1" providerId="ADAL" clId="{FBF87BB5-D5CC-4017-980A-D620AB9345E5}" dt="2021-02-14T16:18:04.184" v="3253" actId="165"/>
          <ac:grpSpMkLst>
            <pc:docMk/>
            <pc:sldMk cId="4134352919" sldId="371"/>
            <ac:grpSpMk id="9" creationId="{41CBD40D-8AE2-42D4-AC7F-00E4C878E12D}"/>
          </ac:grpSpMkLst>
        </pc:grpChg>
        <pc:grpChg chg="mod">
          <ac:chgData name="竹端 光希" userId="1cda311d-e186-413a-be9d-118980fb1eb1" providerId="ADAL" clId="{FBF87BB5-D5CC-4017-980A-D620AB9345E5}" dt="2021-02-14T16:14:03.664" v="3224" actId="338"/>
          <ac:grpSpMkLst>
            <pc:docMk/>
            <pc:sldMk cId="4134352919" sldId="371"/>
            <ac:grpSpMk id="10" creationId="{5020759B-C7DB-40C4-9860-7279181555EF}"/>
          </ac:grpSpMkLst>
        </pc:grpChg>
        <pc:grpChg chg="add mod">
          <ac:chgData name="竹端 光希" userId="1cda311d-e186-413a-be9d-118980fb1eb1" providerId="ADAL" clId="{FBF87BB5-D5CC-4017-980A-D620AB9345E5}" dt="2021-02-14T16:17:33.452" v="3252" actId="1036"/>
          <ac:grpSpMkLst>
            <pc:docMk/>
            <pc:sldMk cId="4134352919" sldId="371"/>
            <ac:grpSpMk id="11" creationId="{0849ED17-355D-4FC1-9DCF-04F6517AD183}"/>
          </ac:grpSpMkLst>
        </pc:grpChg>
        <pc:grpChg chg="add mod topLvl">
          <ac:chgData name="竹端 光希" userId="1cda311d-e186-413a-be9d-118980fb1eb1" providerId="ADAL" clId="{FBF87BB5-D5CC-4017-980A-D620AB9345E5}" dt="2021-02-14T16:25:25.497" v="3373" actId="1038"/>
          <ac:grpSpMkLst>
            <pc:docMk/>
            <pc:sldMk cId="4134352919" sldId="371"/>
            <ac:grpSpMk id="56" creationId="{BEBF5855-7ECD-4DCE-85FD-0D7A7A4639BD}"/>
          </ac:grpSpMkLst>
        </pc:grpChg>
        <pc:grpChg chg="mod">
          <ac:chgData name="竹端 光希" userId="1cda311d-e186-413a-be9d-118980fb1eb1" providerId="ADAL" clId="{FBF87BB5-D5CC-4017-980A-D620AB9345E5}" dt="2021-02-14T16:18:04.184" v="3253" actId="165"/>
          <ac:grpSpMkLst>
            <pc:docMk/>
            <pc:sldMk cId="4134352919" sldId="371"/>
            <ac:grpSpMk id="57" creationId="{5CADE9C0-F831-4B24-BD10-89434B7097B0}"/>
          </ac:grpSpMkLst>
        </pc:grpChg>
        <pc:grpChg chg="mod">
          <ac:chgData name="竹端 光希" userId="1cda311d-e186-413a-be9d-118980fb1eb1" providerId="ADAL" clId="{FBF87BB5-D5CC-4017-980A-D620AB9345E5}" dt="2021-02-14T16:18:04.184" v="3253" actId="165"/>
          <ac:grpSpMkLst>
            <pc:docMk/>
            <pc:sldMk cId="4134352919" sldId="371"/>
            <ac:grpSpMk id="58" creationId="{14B16AA4-72E7-4B9D-B64B-8A7FDC3490C6}"/>
          </ac:grpSpMkLst>
        </pc:grpChg>
        <pc:picChg chg="del">
          <ac:chgData name="竹端 光希" userId="1cda311d-e186-413a-be9d-118980fb1eb1" providerId="ADAL" clId="{FBF87BB5-D5CC-4017-980A-D620AB9345E5}" dt="2021-02-14T15:34:29.669" v="2626" actId="478"/>
          <ac:picMkLst>
            <pc:docMk/>
            <pc:sldMk cId="4134352919" sldId="371"/>
            <ac:picMk id="34" creationId="{5471D076-5407-453F-A13B-8DD900CBB46B}"/>
          </ac:picMkLst>
        </pc:picChg>
        <pc:picChg chg="add mod">
          <ac:chgData name="竹端 光希" userId="1cda311d-e186-413a-be9d-118980fb1eb1" providerId="ADAL" clId="{FBF87BB5-D5CC-4017-980A-D620AB9345E5}" dt="2021-02-14T17:25:07.346" v="3663" actId="1038"/>
          <ac:picMkLst>
            <pc:docMk/>
            <pc:sldMk cId="4134352919" sldId="371"/>
            <ac:picMk id="38" creationId="{DB9B25DD-1CF5-4934-8BD8-D080C93C8A99}"/>
          </ac:picMkLst>
        </pc:picChg>
      </pc:sldChg>
      <pc:sldChg chg="addSp delSp modSp add mod">
        <pc:chgData name="竹端 光希" userId="1cda311d-e186-413a-be9d-118980fb1eb1" providerId="ADAL" clId="{FBF87BB5-D5CC-4017-980A-D620AB9345E5}" dt="2021-02-14T22:51:14.962" v="4673" actId="20577"/>
        <pc:sldMkLst>
          <pc:docMk/>
          <pc:sldMk cId="721746914" sldId="372"/>
        </pc:sldMkLst>
        <pc:spChg chg="mod">
          <ac:chgData name="竹端 光希" userId="1cda311d-e186-413a-be9d-118980fb1eb1" providerId="ADAL" clId="{FBF87BB5-D5CC-4017-980A-D620AB9345E5}" dt="2021-02-14T19:32:12.060" v="3740" actId="692"/>
          <ac:spMkLst>
            <pc:docMk/>
            <pc:sldMk cId="721746914" sldId="372"/>
            <ac:spMk id="13" creationId="{F0CE51D7-91EC-4A99-AEAC-97D3F64B73B3}"/>
          </ac:spMkLst>
        </pc:spChg>
        <pc:spChg chg="del">
          <ac:chgData name="竹端 光希" userId="1cda311d-e186-413a-be9d-118980fb1eb1" providerId="ADAL" clId="{FBF87BB5-D5CC-4017-980A-D620AB9345E5}" dt="2021-02-14T22:51:04.851" v="4670" actId="478"/>
          <ac:spMkLst>
            <pc:docMk/>
            <pc:sldMk cId="721746914" sldId="372"/>
            <ac:spMk id="24" creationId="{198118AF-5312-45BC-B8F1-F11C7F78D046}"/>
          </ac:spMkLst>
        </pc:spChg>
        <pc:spChg chg="add mod">
          <ac:chgData name="竹端 光希" userId="1cda311d-e186-413a-be9d-118980fb1eb1" providerId="ADAL" clId="{FBF87BB5-D5CC-4017-980A-D620AB9345E5}" dt="2021-02-14T22:51:14.962" v="4673" actId="20577"/>
          <ac:spMkLst>
            <pc:docMk/>
            <pc:sldMk cId="721746914" sldId="372"/>
            <ac:spMk id="28" creationId="{3A77481B-6775-4B27-AE5D-D92D4A66328F}"/>
          </ac:spMkLst>
        </pc:spChg>
      </pc:sldChg>
      <pc:sldChg chg="addSp delSp modSp add mod">
        <pc:chgData name="竹端 光希" userId="1cda311d-e186-413a-be9d-118980fb1eb1" providerId="ADAL" clId="{FBF87BB5-D5CC-4017-980A-D620AB9345E5}" dt="2021-02-15T19:23:48.162" v="5095" actId="1076"/>
        <pc:sldMkLst>
          <pc:docMk/>
          <pc:sldMk cId="1444769735" sldId="373"/>
        </pc:sldMkLst>
        <pc:spChg chg="mod">
          <ac:chgData name="竹端 光希" userId="1cda311d-e186-413a-be9d-118980fb1eb1" providerId="ADAL" clId="{FBF87BB5-D5CC-4017-980A-D620AB9345E5}" dt="2021-02-15T19:23:33.528" v="5094" actId="1076"/>
          <ac:spMkLst>
            <pc:docMk/>
            <pc:sldMk cId="1444769735" sldId="373"/>
            <ac:spMk id="21" creationId="{336F9834-7B8E-4586-ABB3-A4B3787774C5}"/>
          </ac:spMkLst>
        </pc:spChg>
        <pc:spChg chg="mod">
          <ac:chgData name="竹端 光希" userId="1cda311d-e186-413a-be9d-118980fb1eb1" providerId="ADAL" clId="{FBF87BB5-D5CC-4017-980A-D620AB9345E5}" dt="2021-02-15T19:23:48.162" v="5095" actId="1076"/>
          <ac:spMkLst>
            <pc:docMk/>
            <pc:sldMk cId="1444769735" sldId="373"/>
            <ac:spMk id="22" creationId="{1D4B03BA-D49E-4ED4-B61F-CA18332DC50F}"/>
          </ac:spMkLst>
        </pc:spChg>
        <pc:spChg chg="del mod">
          <ac:chgData name="竹端 光希" userId="1cda311d-e186-413a-be9d-118980fb1eb1" providerId="ADAL" clId="{FBF87BB5-D5CC-4017-980A-D620AB9345E5}" dt="2021-02-14T19:55:34.718" v="3799" actId="478"/>
          <ac:spMkLst>
            <pc:docMk/>
            <pc:sldMk cId="1444769735" sldId="373"/>
            <ac:spMk id="23" creationId="{0E3BDEA6-6667-4A74-9100-A7D50FA40422}"/>
          </ac:spMkLst>
        </pc:spChg>
        <pc:spChg chg="del">
          <ac:chgData name="竹端 光希" userId="1cda311d-e186-413a-be9d-118980fb1eb1" providerId="ADAL" clId="{FBF87BB5-D5CC-4017-980A-D620AB9345E5}" dt="2021-02-14T22:51:20.944" v="4674" actId="478"/>
          <ac:spMkLst>
            <pc:docMk/>
            <pc:sldMk cId="1444769735" sldId="373"/>
            <ac:spMk id="36" creationId="{20D51D6E-0E52-4010-9BBD-01713AB64CCC}"/>
          </ac:spMkLst>
        </pc:spChg>
        <pc:spChg chg="add mod">
          <ac:chgData name="竹端 光希" userId="1cda311d-e186-413a-be9d-118980fb1eb1" providerId="ADAL" clId="{FBF87BB5-D5CC-4017-980A-D620AB9345E5}" dt="2021-02-14T19:49:41.207" v="3797" actId="1076"/>
          <ac:spMkLst>
            <pc:docMk/>
            <pc:sldMk cId="1444769735" sldId="373"/>
            <ac:spMk id="37" creationId="{83B40E4E-AE61-4E3A-BADB-46750E3102F6}"/>
          </ac:spMkLst>
        </pc:spChg>
        <pc:spChg chg="add mod">
          <ac:chgData name="竹端 光希" userId="1cda311d-e186-413a-be9d-118980fb1eb1" providerId="ADAL" clId="{FBF87BB5-D5CC-4017-980A-D620AB9345E5}" dt="2021-02-14T22:51:26.364" v="4679" actId="20577"/>
          <ac:spMkLst>
            <pc:docMk/>
            <pc:sldMk cId="1444769735" sldId="373"/>
            <ac:spMk id="38" creationId="{19D9189E-0A85-403E-9687-9A7D74362906}"/>
          </ac:spMkLst>
        </pc:spChg>
      </pc:sldChg>
      <pc:sldChg chg="addSp modSp new mod">
        <pc:chgData name="竹端 光希" userId="1cda311d-e186-413a-be9d-118980fb1eb1" providerId="ADAL" clId="{FBF87BB5-D5CC-4017-980A-D620AB9345E5}" dt="2021-02-15T16:51:36.931" v="5011" actId="1076"/>
        <pc:sldMkLst>
          <pc:docMk/>
          <pc:sldMk cId="871403094" sldId="377"/>
        </pc:sldMkLst>
        <pc:spChg chg="add mod">
          <ac:chgData name="竹端 光希" userId="1cda311d-e186-413a-be9d-118980fb1eb1" providerId="ADAL" clId="{FBF87BB5-D5CC-4017-980A-D620AB9345E5}" dt="2021-02-15T16:33:24.368" v="4735"/>
          <ac:spMkLst>
            <pc:docMk/>
            <pc:sldMk cId="871403094" sldId="377"/>
            <ac:spMk id="2" creationId="{A1AD8F40-0349-4DBC-8951-854ADE0C18A8}"/>
          </ac:spMkLst>
        </pc:spChg>
        <pc:spChg chg="add mod">
          <ac:chgData name="竹端 光希" userId="1cda311d-e186-413a-be9d-118980fb1eb1" providerId="ADAL" clId="{FBF87BB5-D5CC-4017-980A-D620AB9345E5}" dt="2021-02-15T16:33:31.636" v="4767"/>
          <ac:spMkLst>
            <pc:docMk/>
            <pc:sldMk cId="871403094" sldId="377"/>
            <ac:spMk id="3" creationId="{3BCAAC9F-D06A-4E9F-8E30-A8286DCD77A4}"/>
          </ac:spMkLst>
        </pc:spChg>
        <pc:spChg chg="add mod">
          <ac:chgData name="竹端 光希" userId="1cda311d-e186-413a-be9d-118980fb1eb1" providerId="ADAL" clId="{FBF87BB5-D5CC-4017-980A-D620AB9345E5}" dt="2021-02-15T16:48:43.089" v="4942" actId="1036"/>
          <ac:spMkLst>
            <pc:docMk/>
            <pc:sldMk cId="871403094" sldId="377"/>
            <ac:spMk id="14" creationId="{EC7DCCE2-7177-4DB0-AA5D-13095DE847B8}"/>
          </ac:spMkLst>
        </pc:spChg>
        <pc:spChg chg="add mod">
          <ac:chgData name="竹端 光希" userId="1cda311d-e186-413a-be9d-118980fb1eb1" providerId="ADAL" clId="{FBF87BB5-D5CC-4017-980A-D620AB9345E5}" dt="2021-02-15T16:49:41.234" v="4951"/>
          <ac:spMkLst>
            <pc:docMk/>
            <pc:sldMk cId="871403094" sldId="377"/>
            <ac:spMk id="15" creationId="{2C011FCE-6540-4D08-AD0C-499A736AC5B5}"/>
          </ac:spMkLst>
        </pc:spChg>
        <pc:spChg chg="add mod">
          <ac:chgData name="竹端 光希" userId="1cda311d-e186-413a-be9d-118980fb1eb1" providerId="ADAL" clId="{FBF87BB5-D5CC-4017-980A-D620AB9345E5}" dt="2021-02-15T16:49:56.571" v="4959" actId="1076"/>
          <ac:spMkLst>
            <pc:docMk/>
            <pc:sldMk cId="871403094" sldId="377"/>
            <ac:spMk id="16" creationId="{5BF2DC3E-2CC8-4DCC-9CD4-7CD7594A6A40}"/>
          </ac:spMkLst>
        </pc:spChg>
        <pc:spChg chg="add mod">
          <ac:chgData name="竹端 光希" userId="1cda311d-e186-413a-be9d-118980fb1eb1" providerId="ADAL" clId="{FBF87BB5-D5CC-4017-980A-D620AB9345E5}" dt="2021-02-15T16:50:11.332" v="4966"/>
          <ac:spMkLst>
            <pc:docMk/>
            <pc:sldMk cId="871403094" sldId="377"/>
            <ac:spMk id="17" creationId="{E264F093-B921-4498-955C-0B7FA37D0EA1}"/>
          </ac:spMkLst>
        </pc:spChg>
        <pc:spChg chg="add mod">
          <ac:chgData name="竹端 光希" userId="1cda311d-e186-413a-be9d-118980fb1eb1" providerId="ADAL" clId="{FBF87BB5-D5CC-4017-980A-D620AB9345E5}" dt="2021-02-15T16:50:31.074" v="4974"/>
          <ac:spMkLst>
            <pc:docMk/>
            <pc:sldMk cId="871403094" sldId="377"/>
            <ac:spMk id="18" creationId="{D7DC6675-FCBA-4BEA-A689-DC1BC01149F6}"/>
          </ac:spMkLst>
        </pc:spChg>
        <pc:spChg chg="add mod">
          <ac:chgData name="竹端 光希" userId="1cda311d-e186-413a-be9d-118980fb1eb1" providerId="ADAL" clId="{FBF87BB5-D5CC-4017-980A-D620AB9345E5}" dt="2021-02-15T16:50:45.326" v="4981"/>
          <ac:spMkLst>
            <pc:docMk/>
            <pc:sldMk cId="871403094" sldId="377"/>
            <ac:spMk id="19" creationId="{699388E8-9F66-496C-981A-F4DF0CC8B27D}"/>
          </ac:spMkLst>
        </pc:spChg>
        <pc:spChg chg="add mod">
          <ac:chgData name="竹端 光希" userId="1cda311d-e186-413a-be9d-118980fb1eb1" providerId="ADAL" clId="{FBF87BB5-D5CC-4017-980A-D620AB9345E5}" dt="2021-02-15T16:51:00.450" v="4988"/>
          <ac:spMkLst>
            <pc:docMk/>
            <pc:sldMk cId="871403094" sldId="377"/>
            <ac:spMk id="20" creationId="{81FA0DF1-FF50-4346-B488-F2F3A9CE2DD5}"/>
          </ac:spMkLst>
        </pc:spChg>
        <pc:spChg chg="add mod">
          <ac:chgData name="竹端 光希" userId="1cda311d-e186-413a-be9d-118980fb1eb1" providerId="ADAL" clId="{FBF87BB5-D5CC-4017-980A-D620AB9345E5}" dt="2021-02-15T16:51:10.126" v="4995"/>
          <ac:spMkLst>
            <pc:docMk/>
            <pc:sldMk cId="871403094" sldId="377"/>
            <ac:spMk id="21" creationId="{6837C290-B871-49CF-B83E-A2366EC259B9}"/>
          </ac:spMkLst>
        </pc:spChg>
        <pc:spChg chg="add mod">
          <ac:chgData name="竹端 光希" userId="1cda311d-e186-413a-be9d-118980fb1eb1" providerId="ADAL" clId="{FBF87BB5-D5CC-4017-980A-D620AB9345E5}" dt="2021-02-15T16:51:21.711" v="5002"/>
          <ac:spMkLst>
            <pc:docMk/>
            <pc:sldMk cId="871403094" sldId="377"/>
            <ac:spMk id="22" creationId="{EBC471BC-5007-4921-A277-8700B737433B}"/>
          </ac:spMkLst>
        </pc:spChg>
        <pc:spChg chg="add mod">
          <ac:chgData name="竹端 光希" userId="1cda311d-e186-413a-be9d-118980fb1eb1" providerId="ADAL" clId="{FBF87BB5-D5CC-4017-980A-D620AB9345E5}" dt="2021-02-15T16:51:36.931" v="5011" actId="1076"/>
          <ac:spMkLst>
            <pc:docMk/>
            <pc:sldMk cId="871403094" sldId="377"/>
            <ac:spMk id="23" creationId="{C85A859C-CB22-457D-BC70-431E14762E9A}"/>
          </ac:spMkLst>
        </pc:spChg>
        <pc:picChg chg="add mod modCrop">
          <ac:chgData name="竹端 光希" userId="1cda311d-e186-413a-be9d-118980fb1eb1" providerId="ADAL" clId="{FBF87BB5-D5CC-4017-980A-D620AB9345E5}" dt="2021-02-15T16:48:43.089" v="4942" actId="1036"/>
          <ac:picMkLst>
            <pc:docMk/>
            <pc:sldMk cId="871403094" sldId="377"/>
            <ac:picMk id="4" creationId="{691FD03D-9090-41B6-AA6F-EBA2744ED744}"/>
          </ac:picMkLst>
        </pc:picChg>
        <pc:picChg chg="add mod modCrop">
          <ac:chgData name="竹端 光希" userId="1cda311d-e186-413a-be9d-118980fb1eb1" providerId="ADAL" clId="{FBF87BB5-D5CC-4017-980A-D620AB9345E5}" dt="2021-02-15T16:48:43.089" v="4942" actId="1036"/>
          <ac:picMkLst>
            <pc:docMk/>
            <pc:sldMk cId="871403094" sldId="377"/>
            <ac:picMk id="5" creationId="{034FB9C8-7960-43D6-85C2-135172AEBB04}"/>
          </ac:picMkLst>
        </pc:picChg>
        <pc:picChg chg="add mod modCrop">
          <ac:chgData name="竹端 光希" userId="1cda311d-e186-413a-be9d-118980fb1eb1" providerId="ADAL" clId="{FBF87BB5-D5CC-4017-980A-D620AB9345E5}" dt="2021-02-15T16:48:43.089" v="4942" actId="1036"/>
          <ac:picMkLst>
            <pc:docMk/>
            <pc:sldMk cId="871403094" sldId="377"/>
            <ac:picMk id="6" creationId="{11E1D2AE-EEDC-48E5-A5E3-37A8F0BF27B5}"/>
          </ac:picMkLst>
        </pc:picChg>
        <pc:picChg chg="add mod modCrop">
          <ac:chgData name="竹端 光希" userId="1cda311d-e186-413a-be9d-118980fb1eb1" providerId="ADAL" clId="{FBF87BB5-D5CC-4017-980A-D620AB9345E5}" dt="2021-02-15T16:48:43.089" v="4942" actId="1036"/>
          <ac:picMkLst>
            <pc:docMk/>
            <pc:sldMk cId="871403094" sldId="377"/>
            <ac:picMk id="7" creationId="{C3D3A50C-619C-4CC1-B434-B4E680E1AB02}"/>
          </ac:picMkLst>
        </pc:picChg>
        <pc:picChg chg="add mod modCrop">
          <ac:chgData name="竹端 光希" userId="1cda311d-e186-413a-be9d-118980fb1eb1" providerId="ADAL" clId="{FBF87BB5-D5CC-4017-980A-D620AB9345E5}" dt="2021-02-15T16:49:00.021" v="4943" actId="1076"/>
          <ac:picMkLst>
            <pc:docMk/>
            <pc:sldMk cId="871403094" sldId="377"/>
            <ac:picMk id="8" creationId="{92B8643E-56CB-46D1-B8D0-85D6C85A022B}"/>
          </ac:picMkLst>
        </pc:picChg>
        <pc:picChg chg="add mod modCrop">
          <ac:chgData name="竹端 光希" userId="1cda311d-e186-413a-be9d-118980fb1eb1" providerId="ADAL" clId="{FBF87BB5-D5CC-4017-980A-D620AB9345E5}" dt="2021-02-15T16:49:00.021" v="4943" actId="1076"/>
          <ac:picMkLst>
            <pc:docMk/>
            <pc:sldMk cId="871403094" sldId="377"/>
            <ac:picMk id="9" creationId="{A863CFEB-543E-4752-9B5F-979B5648EB18}"/>
          </ac:picMkLst>
        </pc:picChg>
        <pc:picChg chg="add mod modCrop">
          <ac:chgData name="竹端 光希" userId="1cda311d-e186-413a-be9d-118980fb1eb1" providerId="ADAL" clId="{FBF87BB5-D5CC-4017-980A-D620AB9345E5}" dt="2021-02-15T16:49:00.021" v="4943" actId="1076"/>
          <ac:picMkLst>
            <pc:docMk/>
            <pc:sldMk cId="871403094" sldId="377"/>
            <ac:picMk id="10" creationId="{C4759D73-E825-4CC9-8373-56096E17D1D7}"/>
          </ac:picMkLst>
        </pc:picChg>
        <pc:picChg chg="add mod modCrop">
          <ac:chgData name="竹端 光希" userId="1cda311d-e186-413a-be9d-118980fb1eb1" providerId="ADAL" clId="{FBF87BB5-D5CC-4017-980A-D620AB9345E5}" dt="2021-02-15T16:49:00.021" v="4943" actId="1076"/>
          <ac:picMkLst>
            <pc:docMk/>
            <pc:sldMk cId="871403094" sldId="377"/>
            <ac:picMk id="11" creationId="{4736E7BF-A3D4-4C6E-8204-59BE99A0CB1C}"/>
          </ac:picMkLst>
        </pc:picChg>
        <pc:picChg chg="add mod modCrop">
          <ac:chgData name="竹端 光希" userId="1cda311d-e186-413a-be9d-118980fb1eb1" providerId="ADAL" clId="{FBF87BB5-D5CC-4017-980A-D620AB9345E5}" dt="2021-02-15T16:48:31.932" v="4923" actId="1036"/>
          <ac:picMkLst>
            <pc:docMk/>
            <pc:sldMk cId="871403094" sldId="377"/>
            <ac:picMk id="12" creationId="{9797F85D-9527-408E-B04C-50B875C3C113}"/>
          </ac:picMkLst>
        </pc:picChg>
        <pc:picChg chg="add mod modCrop">
          <ac:chgData name="竹端 光希" userId="1cda311d-e186-413a-be9d-118980fb1eb1" providerId="ADAL" clId="{FBF87BB5-D5CC-4017-980A-D620AB9345E5}" dt="2021-02-15T16:48:31.932" v="4923" actId="1036"/>
          <ac:picMkLst>
            <pc:docMk/>
            <pc:sldMk cId="871403094" sldId="377"/>
            <ac:picMk id="13" creationId="{39638901-362A-41AF-B83F-AE910B8F58A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ieuniv-my.sharepoint.com/personal/517346_o_mie-u_ac_jp/Documents/&#12489;&#12461;&#12517;&#12513;&#12531;&#12488;/&#30740;&#31350;&#23460;/&#30740;&#31350;/Nino3_&#28023;&#27703;_cor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ieuniv-my.sharepoint.com/personal/517346_o_mie-u_ac_jp/Documents/&#12489;&#12461;&#12517;&#12513;&#12531;&#12488;/&#30740;&#31350;&#23460;/&#30740;&#31350;/&#30740;&#31350;/Nino3_&#28023;&#27703;_cor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Sheet1!$C$89:$C$124</c:f>
              <c:strCache>
                <c:ptCount val="36"/>
                <c:pt idx="0">
                  <c:v>12～2月(2年前)</c:v>
                </c:pt>
                <c:pt idx="1">
                  <c:v>1～3月</c:v>
                </c:pt>
                <c:pt idx="2">
                  <c:v>2～4月</c:v>
                </c:pt>
                <c:pt idx="3">
                  <c:v>3～5月</c:v>
                </c:pt>
                <c:pt idx="4">
                  <c:v>4～6月</c:v>
                </c:pt>
                <c:pt idx="5">
                  <c:v>5～7月</c:v>
                </c:pt>
                <c:pt idx="6">
                  <c:v>6～8月</c:v>
                </c:pt>
                <c:pt idx="7">
                  <c:v>7～9月</c:v>
                </c:pt>
                <c:pt idx="8">
                  <c:v>8～10月</c:v>
                </c:pt>
                <c:pt idx="9">
                  <c:v>9～11月</c:v>
                </c:pt>
                <c:pt idx="10">
                  <c:v>10～12月</c:v>
                </c:pt>
                <c:pt idx="11">
                  <c:v>11～1月</c:v>
                </c:pt>
                <c:pt idx="12">
                  <c:v>12～2月(1年前)</c:v>
                </c:pt>
                <c:pt idx="13">
                  <c:v>1～3月</c:v>
                </c:pt>
                <c:pt idx="14">
                  <c:v>2～4月</c:v>
                </c:pt>
                <c:pt idx="15">
                  <c:v>3～5月</c:v>
                </c:pt>
                <c:pt idx="16">
                  <c:v>4～6月</c:v>
                </c:pt>
                <c:pt idx="17">
                  <c:v>5～7月</c:v>
                </c:pt>
                <c:pt idx="18">
                  <c:v>6～8月</c:v>
                </c:pt>
                <c:pt idx="19">
                  <c:v>7～9月</c:v>
                </c:pt>
                <c:pt idx="20">
                  <c:v>8～10月</c:v>
                </c:pt>
                <c:pt idx="21">
                  <c:v>9～11月</c:v>
                </c:pt>
                <c:pt idx="22">
                  <c:v>10～12月</c:v>
                </c:pt>
                <c:pt idx="23">
                  <c:v>11～1月</c:v>
                </c:pt>
                <c:pt idx="24">
                  <c:v>12～2月(同時)</c:v>
                </c:pt>
                <c:pt idx="25">
                  <c:v>1～3月</c:v>
                </c:pt>
                <c:pt idx="26">
                  <c:v>2～4月</c:v>
                </c:pt>
                <c:pt idx="27">
                  <c:v>3～5月</c:v>
                </c:pt>
                <c:pt idx="28">
                  <c:v>4～6月</c:v>
                </c:pt>
                <c:pt idx="29">
                  <c:v>5～7月</c:v>
                </c:pt>
                <c:pt idx="30">
                  <c:v>6～8月</c:v>
                </c:pt>
                <c:pt idx="31">
                  <c:v>7～9月</c:v>
                </c:pt>
                <c:pt idx="32">
                  <c:v>8～10月</c:v>
                </c:pt>
                <c:pt idx="33">
                  <c:v>9～11月</c:v>
                </c:pt>
                <c:pt idx="34">
                  <c:v>10～12月</c:v>
                </c:pt>
                <c:pt idx="35">
                  <c:v>11～1月</c:v>
                </c:pt>
              </c:strCache>
            </c:strRef>
          </c:cat>
          <c:val>
            <c:numRef>
              <c:f>Sheet1!$D$89:$D$124</c:f>
              <c:numCache>
                <c:formatCode>General</c:formatCode>
                <c:ptCount val="36"/>
                <c:pt idx="0">
                  <c:v>-0.03</c:v>
                </c:pt>
                <c:pt idx="1">
                  <c:v>-6.0000000000000001E-3</c:v>
                </c:pt>
                <c:pt idx="2">
                  <c:v>-4.0000000000000003E-5</c:v>
                </c:pt>
                <c:pt idx="3">
                  <c:v>-0.01</c:v>
                </c:pt>
                <c:pt idx="4">
                  <c:v>-7.0000000000000007E-2</c:v>
                </c:pt>
                <c:pt idx="5">
                  <c:v>-0.08</c:v>
                </c:pt>
                <c:pt idx="6">
                  <c:v>-0.12</c:v>
                </c:pt>
                <c:pt idx="7">
                  <c:v>-0.16</c:v>
                </c:pt>
                <c:pt idx="8">
                  <c:v>-0.2</c:v>
                </c:pt>
                <c:pt idx="9">
                  <c:v>-0.23</c:v>
                </c:pt>
                <c:pt idx="10">
                  <c:v>-0.25</c:v>
                </c:pt>
                <c:pt idx="11">
                  <c:v>-0.26</c:v>
                </c:pt>
                <c:pt idx="12">
                  <c:v>-0.26</c:v>
                </c:pt>
                <c:pt idx="13">
                  <c:v>-0.23</c:v>
                </c:pt>
                <c:pt idx="14">
                  <c:v>-0.19</c:v>
                </c:pt>
                <c:pt idx="15">
                  <c:v>-0.14000000000000001</c:v>
                </c:pt>
                <c:pt idx="16" formatCode="0.00E+00">
                  <c:v>-0.09</c:v>
                </c:pt>
                <c:pt idx="17">
                  <c:v>5.0000000000000001E-3</c:v>
                </c:pt>
                <c:pt idx="18">
                  <c:v>0.08</c:v>
                </c:pt>
                <c:pt idx="19">
                  <c:v>0.15</c:v>
                </c:pt>
                <c:pt idx="20">
                  <c:v>0.19</c:v>
                </c:pt>
                <c:pt idx="21">
                  <c:v>0.21</c:v>
                </c:pt>
                <c:pt idx="22">
                  <c:v>0.22</c:v>
                </c:pt>
                <c:pt idx="23">
                  <c:v>0.21</c:v>
                </c:pt>
                <c:pt idx="24">
                  <c:v>0.21</c:v>
                </c:pt>
                <c:pt idx="25">
                  <c:v>0.21</c:v>
                </c:pt>
                <c:pt idx="26">
                  <c:v>0.19</c:v>
                </c:pt>
                <c:pt idx="27">
                  <c:v>0.1</c:v>
                </c:pt>
                <c:pt idx="28">
                  <c:v>-0.04</c:v>
                </c:pt>
                <c:pt idx="29">
                  <c:v>-0.16</c:v>
                </c:pt>
                <c:pt idx="30">
                  <c:v>-0.21</c:v>
                </c:pt>
                <c:pt idx="31">
                  <c:v>-0.23</c:v>
                </c:pt>
                <c:pt idx="32">
                  <c:v>-0.2</c:v>
                </c:pt>
                <c:pt idx="33">
                  <c:v>-0.17</c:v>
                </c:pt>
                <c:pt idx="34">
                  <c:v>-0.14000000000000001</c:v>
                </c:pt>
                <c:pt idx="35">
                  <c:v>-0.15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F6-49BA-9F0F-A732EFB34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4034223"/>
        <c:axId val="1068746111"/>
      </c:lineChart>
      <c:catAx>
        <c:axId val="7540342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400" baseline="0" dirty="0">
                    <a:solidFill>
                      <a:schemeClr val="tx1"/>
                    </a:solidFill>
                  </a:rPr>
                  <a:t>Ni</a:t>
                </a:r>
                <a:r>
                  <a:rPr lang="en-US" altLang="ja-JP" sz="1400" b="0" i="0" u="none" strike="noStrike" baseline="0" dirty="0">
                    <a:solidFill>
                      <a:schemeClr val="tx1"/>
                    </a:solidFill>
                    <a:effectLst/>
                  </a:rPr>
                  <a:t>ñ</a:t>
                </a:r>
                <a:r>
                  <a:rPr lang="en-US" altLang="ja-JP" sz="1400" baseline="0" dirty="0">
                    <a:solidFill>
                      <a:schemeClr val="tx1"/>
                    </a:solidFill>
                  </a:rPr>
                  <a:t>o3</a:t>
                </a:r>
                <a:r>
                  <a:rPr lang="ja-JP" altLang="en-US" sz="1400" baseline="0" dirty="0">
                    <a:solidFill>
                      <a:schemeClr val="tx1"/>
                    </a:solidFill>
                  </a:rPr>
                  <a:t>インデックスの月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068746111"/>
        <c:crosses val="autoZero"/>
        <c:auto val="1"/>
        <c:lblAlgn val="ctr"/>
        <c:lblOffset val="100"/>
        <c:noMultiLvlLbl val="0"/>
      </c:catAx>
      <c:valAx>
        <c:axId val="1068746111"/>
        <c:scaling>
          <c:orientation val="minMax"/>
          <c:max val="0.5"/>
          <c:min val="-0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400" baseline="0" dirty="0">
                    <a:solidFill>
                      <a:schemeClr val="tx1"/>
                    </a:solidFill>
                  </a:rPr>
                  <a:t>相関係数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5403422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Sheet1!$L$87:$L$122</c:f>
              <c:strCache>
                <c:ptCount val="36"/>
                <c:pt idx="0">
                  <c:v>12～2月(2年前)</c:v>
                </c:pt>
                <c:pt idx="1">
                  <c:v>1～3月</c:v>
                </c:pt>
                <c:pt idx="2">
                  <c:v>2～4月</c:v>
                </c:pt>
                <c:pt idx="3">
                  <c:v>3～5月</c:v>
                </c:pt>
                <c:pt idx="4">
                  <c:v>4～6月</c:v>
                </c:pt>
                <c:pt idx="5">
                  <c:v>5～7月</c:v>
                </c:pt>
                <c:pt idx="6">
                  <c:v>6～8月</c:v>
                </c:pt>
                <c:pt idx="7">
                  <c:v>7～9月</c:v>
                </c:pt>
                <c:pt idx="8">
                  <c:v>8～10月</c:v>
                </c:pt>
                <c:pt idx="9">
                  <c:v>9～11月</c:v>
                </c:pt>
                <c:pt idx="10">
                  <c:v>10～12月</c:v>
                </c:pt>
                <c:pt idx="11">
                  <c:v>11～1月</c:v>
                </c:pt>
                <c:pt idx="12">
                  <c:v>12～2月(1年前)</c:v>
                </c:pt>
                <c:pt idx="13">
                  <c:v>1～3月</c:v>
                </c:pt>
                <c:pt idx="14">
                  <c:v>2～4月</c:v>
                </c:pt>
                <c:pt idx="15">
                  <c:v>3～5月</c:v>
                </c:pt>
                <c:pt idx="16">
                  <c:v>4～6月</c:v>
                </c:pt>
                <c:pt idx="17">
                  <c:v>5～7月</c:v>
                </c:pt>
                <c:pt idx="18">
                  <c:v>6～8月</c:v>
                </c:pt>
                <c:pt idx="19">
                  <c:v>7～9月</c:v>
                </c:pt>
                <c:pt idx="20">
                  <c:v>8～10月</c:v>
                </c:pt>
                <c:pt idx="21">
                  <c:v>9～11月</c:v>
                </c:pt>
                <c:pt idx="22">
                  <c:v>10～12月</c:v>
                </c:pt>
                <c:pt idx="23">
                  <c:v>11～1月</c:v>
                </c:pt>
                <c:pt idx="24">
                  <c:v>12～2月(同時)</c:v>
                </c:pt>
                <c:pt idx="25">
                  <c:v>1～3月</c:v>
                </c:pt>
                <c:pt idx="26">
                  <c:v>2～4月</c:v>
                </c:pt>
                <c:pt idx="27">
                  <c:v>3～5月</c:v>
                </c:pt>
                <c:pt idx="28">
                  <c:v>4～6月</c:v>
                </c:pt>
                <c:pt idx="29">
                  <c:v>5～7月</c:v>
                </c:pt>
                <c:pt idx="30">
                  <c:v>6～8月</c:v>
                </c:pt>
                <c:pt idx="31">
                  <c:v>7～9月</c:v>
                </c:pt>
                <c:pt idx="32">
                  <c:v>8～10月</c:v>
                </c:pt>
                <c:pt idx="33">
                  <c:v>9～11月</c:v>
                </c:pt>
                <c:pt idx="34">
                  <c:v>10～12月</c:v>
                </c:pt>
                <c:pt idx="35">
                  <c:v>11～1月</c:v>
                </c:pt>
              </c:strCache>
            </c:strRef>
          </c:cat>
          <c:val>
            <c:numRef>
              <c:f>Sheet1!$M$87:$M$122</c:f>
              <c:numCache>
                <c:formatCode>General</c:formatCode>
                <c:ptCount val="36"/>
                <c:pt idx="0">
                  <c:v>-0.33</c:v>
                </c:pt>
                <c:pt idx="1">
                  <c:v>-0.35</c:v>
                </c:pt>
                <c:pt idx="2">
                  <c:v>-0.36</c:v>
                </c:pt>
                <c:pt idx="3">
                  <c:v>-0.32</c:v>
                </c:pt>
                <c:pt idx="4">
                  <c:v>-0.27</c:v>
                </c:pt>
                <c:pt idx="5">
                  <c:v>-0.22</c:v>
                </c:pt>
                <c:pt idx="6">
                  <c:v>-0.2</c:v>
                </c:pt>
                <c:pt idx="7">
                  <c:v>-0.2</c:v>
                </c:pt>
                <c:pt idx="8">
                  <c:v>-0.18</c:v>
                </c:pt>
                <c:pt idx="9">
                  <c:v>-0.15</c:v>
                </c:pt>
                <c:pt idx="10">
                  <c:v>-0.14000000000000001</c:v>
                </c:pt>
                <c:pt idx="11">
                  <c:v>-0.14000000000000001</c:v>
                </c:pt>
                <c:pt idx="12">
                  <c:v>-0.12</c:v>
                </c:pt>
                <c:pt idx="13">
                  <c:v>-0.09</c:v>
                </c:pt>
                <c:pt idx="14">
                  <c:v>6.0000000000000001E-3</c:v>
                </c:pt>
                <c:pt idx="15">
                  <c:v>0.22</c:v>
                </c:pt>
                <c:pt idx="16" formatCode="0.00E+00">
                  <c:v>0.5</c:v>
                </c:pt>
                <c:pt idx="17">
                  <c:v>0.69</c:v>
                </c:pt>
                <c:pt idx="18">
                  <c:v>0.79</c:v>
                </c:pt>
                <c:pt idx="19">
                  <c:v>0.85</c:v>
                </c:pt>
                <c:pt idx="20">
                  <c:v>0.92</c:v>
                </c:pt>
                <c:pt idx="21">
                  <c:v>0.96</c:v>
                </c:pt>
                <c:pt idx="22">
                  <c:v>0.98</c:v>
                </c:pt>
                <c:pt idx="23">
                  <c:v>0.99</c:v>
                </c:pt>
                <c:pt idx="24">
                  <c:v>1</c:v>
                </c:pt>
                <c:pt idx="25">
                  <c:v>0.98</c:v>
                </c:pt>
                <c:pt idx="26">
                  <c:v>0.92</c:v>
                </c:pt>
                <c:pt idx="27">
                  <c:v>0.74</c:v>
                </c:pt>
                <c:pt idx="28">
                  <c:v>0.46</c:v>
                </c:pt>
                <c:pt idx="29">
                  <c:v>0.22</c:v>
                </c:pt>
                <c:pt idx="30">
                  <c:v>0.03</c:v>
                </c:pt>
                <c:pt idx="31">
                  <c:v>-0.06</c:v>
                </c:pt>
                <c:pt idx="32">
                  <c:v>-0.11</c:v>
                </c:pt>
                <c:pt idx="33">
                  <c:v>-0.13</c:v>
                </c:pt>
                <c:pt idx="34">
                  <c:v>-0.13</c:v>
                </c:pt>
                <c:pt idx="35">
                  <c:v>-0.12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1F-41B0-9C14-ECAE79C12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3411503"/>
        <c:axId val="1488301023"/>
      </c:lineChart>
      <c:catAx>
        <c:axId val="14834115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Niño3</a:t>
                </a:r>
                <a:r>
                  <a:rPr lang="ja-JP"/>
                  <a:t>インデックスの月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88301023"/>
        <c:crosses val="autoZero"/>
        <c:auto val="1"/>
        <c:lblAlgn val="ctr"/>
        <c:lblOffset val="100"/>
        <c:noMultiLvlLbl val="0"/>
      </c:catAx>
      <c:valAx>
        <c:axId val="148830102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/>
                  <a:t>相関係数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834115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0.44822</cdr:x>
      <cdr:y>0.44749</cdr:y>
    </cdr:from>
    <cdr:to>
      <cdr:x>0.44822</cdr:x>
      <cdr:y>0.54365</cdr:y>
    </cdr:to>
    <cdr:cxnSp macro="">
      <cdr:nvCxnSpPr>
        <cdr:cNvPr id="3" name="直線コネクタ 2">
          <a:extLst xmlns:a="http://schemas.openxmlformats.org/drawingml/2006/main">
            <a:ext uri="{FF2B5EF4-FFF2-40B4-BE49-F238E27FC236}">
              <a16:creationId xmlns:a16="http://schemas.microsoft.com/office/drawing/2014/main" id="{A2A4A608-7F81-4969-97F4-CE3030B9E7CF}"/>
            </a:ext>
          </a:extLst>
        </cdr:cNvPr>
        <cdr:cNvCxnSpPr/>
      </cdr:nvCxnSpPr>
      <cdr:spPr>
        <a:xfrm xmlns:a="http://schemas.openxmlformats.org/drawingml/2006/main">
          <a:off x="2308894" y="1609809"/>
          <a:ext cx="0" cy="34593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0.71713</cdr:x>
      <cdr:y>0.21963</cdr:y>
    </cdr:from>
    <cdr:to>
      <cdr:x>0.71713</cdr:x>
      <cdr:y>0.54577</cdr:y>
    </cdr:to>
    <cdr:cxnSp macro="">
      <cdr:nvCxnSpPr>
        <cdr:cNvPr id="7" name="直線コネクタ 6">
          <a:extLst xmlns:a="http://schemas.openxmlformats.org/drawingml/2006/main">
            <a:ext uri="{FF2B5EF4-FFF2-40B4-BE49-F238E27FC236}">
              <a16:creationId xmlns:a16="http://schemas.microsoft.com/office/drawing/2014/main" id="{44366A69-65D9-44DE-AD9A-3A8C7F93D040}"/>
            </a:ext>
          </a:extLst>
        </cdr:cNvPr>
        <cdr:cNvCxnSpPr/>
      </cdr:nvCxnSpPr>
      <cdr:spPr>
        <a:xfrm xmlns:a="http://schemas.openxmlformats.org/drawingml/2006/main">
          <a:off x="3864923" y="790106"/>
          <a:ext cx="0" cy="1173272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0.42348</cdr:x>
      <cdr:y>0.45098</cdr:y>
    </cdr:from>
    <cdr:to>
      <cdr:x>0.42348</cdr:x>
      <cdr:y>0.54902</cdr:y>
    </cdr:to>
    <cdr:cxnSp macro="">
      <cdr:nvCxnSpPr>
        <cdr:cNvPr id="3" name="直線コネクタ 2">
          <a:extLst xmlns:a="http://schemas.openxmlformats.org/drawingml/2006/main">
            <a:ext uri="{FF2B5EF4-FFF2-40B4-BE49-F238E27FC236}">
              <a16:creationId xmlns:a16="http://schemas.microsoft.com/office/drawing/2014/main" id="{31D7D997-CE34-4C95-89BB-588FFC9EB41A}"/>
            </a:ext>
          </a:extLst>
        </cdr:cNvPr>
        <cdr:cNvCxnSpPr/>
      </cdr:nvCxnSpPr>
      <cdr:spPr>
        <a:xfrm xmlns:a="http://schemas.openxmlformats.org/drawingml/2006/main">
          <a:off x="2343831" y="1272504"/>
          <a:ext cx="0" cy="276634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86F6E-B13F-49C9-A7E2-331F51CF3898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AD4C8-9A56-4003-928C-A9278D7076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9222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1E451-5CB3-46C1-9EE7-05A0F0FD1D1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52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1E451-5CB3-46C1-9EE7-05A0F0FD1D1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64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1E451-5CB3-46C1-9EE7-05A0F0FD1D1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5505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251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02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57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7009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5170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655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87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08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093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19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313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F38AE-F680-4A79-98CA-8E37FFBE5E14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3F084-B582-42ED-B33F-09845B5504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14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92EA701-7EEA-4406-92CF-9FED4BF22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93BA918-7315-45A1-8C30-507FB6803D74}"/>
              </a:ext>
            </a:extLst>
          </p:cNvPr>
          <p:cNvSpPr txBox="1"/>
          <p:nvPr/>
        </p:nvSpPr>
        <p:spPr>
          <a:xfrm>
            <a:off x="0" y="6594843"/>
            <a:ext cx="3430747" cy="2616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※2020</a:t>
            </a:r>
            <a:r>
              <a:rPr kumimoji="1" lang="ja-JP" altLang="en-US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</a:t>
            </a:r>
            <a:r>
              <a:rPr kumimoji="1" lang="en-US" altLang="ja-JP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19</a:t>
            </a:r>
            <a:r>
              <a:rPr kumimoji="1" lang="ja-JP" altLang="en-US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日　北海道斜里町にて竹端が撮影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BA3BC6-5E63-42CF-8889-4B66C9F89537}"/>
              </a:ext>
            </a:extLst>
          </p:cNvPr>
          <p:cNvSpPr txBox="1"/>
          <p:nvPr/>
        </p:nvSpPr>
        <p:spPr>
          <a:xfrm>
            <a:off x="7289" y="1673721"/>
            <a:ext cx="9136711" cy="144655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オホーツク海の海氷変動に及ぼす</a:t>
            </a:r>
            <a:endParaRPr kumimoji="1" lang="en-US" altLang="ja-JP" sz="4400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  <a:p>
            <a:pPr algn="ctr"/>
            <a:r>
              <a:rPr kumimoji="1" lang="ja-JP" altLang="en-US" sz="44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熱帯海面水温からの遅延影響</a:t>
            </a:r>
            <a:endParaRPr kumimoji="1" lang="en-US" altLang="ja-JP" sz="4400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D9CAE6-7AA9-48C7-A925-991F1ECC5141}"/>
              </a:ext>
            </a:extLst>
          </p:cNvPr>
          <p:cNvSpPr txBox="1"/>
          <p:nvPr/>
        </p:nvSpPr>
        <p:spPr>
          <a:xfrm>
            <a:off x="0" y="0"/>
            <a:ext cx="1835759" cy="2616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2021</a:t>
            </a:r>
            <a:r>
              <a:rPr kumimoji="1" lang="ja-JP" altLang="en-US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</a:t>
            </a:r>
            <a:r>
              <a:rPr kumimoji="1" lang="en-US" altLang="ja-JP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26</a:t>
            </a:r>
            <a:r>
              <a:rPr kumimoji="1" lang="ja-JP" altLang="en-US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日　</a:t>
            </a:r>
            <a:r>
              <a:rPr kumimoji="1" lang="en-US" altLang="ja-JP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TM</a:t>
            </a:r>
            <a:r>
              <a:rPr kumimoji="1" lang="ja-JP" altLang="en-US" sz="11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A489CC0-571F-487A-807F-67C5C017F567}"/>
              </a:ext>
            </a:extLst>
          </p:cNvPr>
          <p:cNvSpPr txBox="1"/>
          <p:nvPr/>
        </p:nvSpPr>
        <p:spPr>
          <a:xfrm>
            <a:off x="5509672" y="6240900"/>
            <a:ext cx="3634328" cy="61555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*竹端 光希　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立花 義裕　安藤 雄太</a:t>
            </a:r>
            <a:endParaRPr kumimoji="1" lang="en-US" altLang="ja-JP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r"/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三重大学 生物資源学部 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</a:t>
            </a:r>
            <a:endParaRPr kumimoji="1" lang="en-US" altLang="ja-JP" sz="14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B4C60DD-2DEF-43EC-9E34-AB166B823A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42" y="0"/>
            <a:ext cx="1064058" cy="27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86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04F9D641-044C-4D33-B51C-2A9C1ED44A13}"/>
              </a:ext>
            </a:extLst>
          </p:cNvPr>
          <p:cNvSpPr/>
          <p:nvPr/>
        </p:nvSpPr>
        <p:spPr>
          <a:xfrm>
            <a:off x="607102" y="4365904"/>
            <a:ext cx="7946612" cy="2282367"/>
          </a:xfrm>
          <a:prstGeom prst="roundRect">
            <a:avLst>
              <a:gd name="adj" fmla="val 11289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01D19CB-B74D-48CA-9005-3538EA8E5AD9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0A6126-E586-4743-9DA0-BB289557C6B4}"/>
              </a:ext>
            </a:extLst>
          </p:cNvPr>
          <p:cNvSpPr txBox="1"/>
          <p:nvPr/>
        </p:nvSpPr>
        <p:spPr>
          <a:xfrm>
            <a:off x="0" y="29781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結果　　～オホーツク海の海氷の長周期変動～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6E17D70-8CD6-4EAC-A58E-88CDB2AFC57C}"/>
              </a:ext>
            </a:extLst>
          </p:cNvPr>
          <p:cNvSpPr txBox="1"/>
          <p:nvPr/>
        </p:nvSpPr>
        <p:spPr>
          <a:xfrm>
            <a:off x="6682398" y="3739445"/>
            <a:ext cx="18713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等値線：回帰係数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(m)</a:t>
            </a:r>
          </a:p>
          <a:p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陰影：信頼係数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90</a:t>
            </a:r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％以上</a:t>
            </a:r>
            <a:endParaRPr kumimoji="1" lang="en-US" altLang="ja-JP" sz="105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D429424-DE27-4394-9885-908597013AB4}"/>
              </a:ext>
            </a:extLst>
          </p:cNvPr>
          <p:cNvSpPr txBox="1"/>
          <p:nvPr/>
        </p:nvSpPr>
        <p:spPr>
          <a:xfrm>
            <a:off x="143592" y="585338"/>
            <a:ext cx="4297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年移動平均した海氷インデックスと</a:t>
            </a:r>
            <a:endParaRPr kumimoji="1" lang="en-US" altLang="ja-JP" sz="14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ジオポテンシャル高度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(975hPa,12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49EA551-C6E8-4B74-9E8D-96C078D3FB3F}"/>
              </a:ext>
            </a:extLst>
          </p:cNvPr>
          <p:cNvSpPr txBox="1"/>
          <p:nvPr/>
        </p:nvSpPr>
        <p:spPr>
          <a:xfrm>
            <a:off x="801433" y="5303942"/>
            <a:ext cx="742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PDO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正のパターンの時にアリューシャン低気圧が強まることと整合的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167F33F-1A87-474D-90BA-F829A8C68ECE}"/>
              </a:ext>
            </a:extLst>
          </p:cNvPr>
          <p:cNvSpPr txBox="1"/>
          <p:nvPr/>
        </p:nvSpPr>
        <p:spPr>
          <a:xfrm>
            <a:off x="2270300" y="5889562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オホーツク海の海氷の長周期変動は</a:t>
            </a:r>
            <a:endParaRPr kumimoji="1" lang="en-US" altLang="ja-JP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  <a:p>
            <a:pPr algn="ctr"/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太平洋の大規模な水温変動と同期している</a:t>
            </a:r>
            <a:endParaRPr kumimoji="1" lang="en-US" altLang="ja-JP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D66AA48-0116-4927-903B-425082BB203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1"/>
          <a:stretch/>
        </p:blipFill>
        <p:spPr bwMode="auto">
          <a:xfrm>
            <a:off x="5825689" y="3452432"/>
            <a:ext cx="2532755" cy="162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36DCB66-2368-4BEA-88A9-0759BAD71E6F}"/>
              </a:ext>
            </a:extLst>
          </p:cNvPr>
          <p:cNvGrpSpPr/>
          <p:nvPr/>
        </p:nvGrpSpPr>
        <p:grpSpPr>
          <a:xfrm>
            <a:off x="3312826" y="3710004"/>
            <a:ext cx="2518347" cy="426499"/>
            <a:chOff x="3432748" y="3817206"/>
            <a:chExt cx="2518347" cy="426499"/>
          </a:xfrm>
        </p:grpSpPr>
        <p:sp>
          <p:nvSpPr>
            <p:cNvPr id="28" name="テキスト ボックス 19">
              <a:extLst>
                <a:ext uri="{FF2B5EF4-FFF2-40B4-BE49-F238E27FC236}">
                  <a16:creationId xmlns:a16="http://schemas.microsoft.com/office/drawing/2014/main" id="{13B52AF1-7855-471A-948C-50FF254C352C}"/>
                </a:ext>
              </a:extLst>
            </p:cNvPr>
            <p:cNvSpPr txBox="1"/>
            <p:nvPr/>
          </p:nvSpPr>
          <p:spPr>
            <a:xfrm>
              <a:off x="3697008" y="3970274"/>
              <a:ext cx="372822" cy="2734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99  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29" name="図 28" descr="ダイアグラム&#10;&#10;自動的に生成された説明">
              <a:extLst>
                <a:ext uri="{FF2B5EF4-FFF2-40B4-BE49-F238E27FC236}">
                  <a16:creationId xmlns:a16="http://schemas.microsoft.com/office/drawing/2014/main" id="{F5B73E8B-AF33-4BF6-8EEC-D4E948CEE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1" t="89097" r="23795" b="6879"/>
            <a:stretch/>
          </p:blipFill>
          <p:spPr>
            <a:xfrm>
              <a:off x="3432748" y="3817206"/>
              <a:ext cx="2518347" cy="148171"/>
            </a:xfrm>
            <a:prstGeom prst="rect">
              <a:avLst/>
            </a:prstGeom>
          </p:spPr>
        </p:pic>
        <p:sp>
          <p:nvSpPr>
            <p:cNvPr id="30" name="テキスト ボックス 19">
              <a:extLst>
                <a:ext uri="{FF2B5EF4-FFF2-40B4-BE49-F238E27FC236}">
                  <a16:creationId xmlns:a16="http://schemas.microsoft.com/office/drawing/2014/main" id="{427954CD-9984-48A5-8340-A5878881CAEB}"/>
                </a:ext>
              </a:extLst>
            </p:cNvPr>
            <p:cNvSpPr txBox="1"/>
            <p:nvPr/>
          </p:nvSpPr>
          <p:spPr>
            <a:xfrm>
              <a:off x="4010269" y="3962088"/>
              <a:ext cx="372822" cy="28140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95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2" name="テキスト ボックス 19">
              <a:extLst>
                <a:ext uri="{FF2B5EF4-FFF2-40B4-BE49-F238E27FC236}">
                  <a16:creationId xmlns:a16="http://schemas.microsoft.com/office/drawing/2014/main" id="{44C6755A-0A6D-41E8-85E8-F09D478BDA8F}"/>
                </a:ext>
              </a:extLst>
            </p:cNvPr>
            <p:cNvSpPr txBox="1"/>
            <p:nvPr/>
          </p:nvSpPr>
          <p:spPr>
            <a:xfrm>
              <a:off x="4350512" y="3961875"/>
              <a:ext cx="372822" cy="2284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90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3" name="テキスト ボックス 19">
              <a:extLst>
                <a:ext uri="{FF2B5EF4-FFF2-40B4-BE49-F238E27FC236}">
                  <a16:creationId xmlns:a16="http://schemas.microsoft.com/office/drawing/2014/main" id="{361029E9-A83E-4BEC-B425-4200189987A0}"/>
                </a:ext>
              </a:extLst>
            </p:cNvPr>
            <p:cNvSpPr txBox="1"/>
            <p:nvPr/>
          </p:nvSpPr>
          <p:spPr>
            <a:xfrm>
              <a:off x="4698133" y="3955658"/>
              <a:ext cx="372822" cy="2284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90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4" name="テキスト ボックス 19">
              <a:extLst>
                <a:ext uri="{FF2B5EF4-FFF2-40B4-BE49-F238E27FC236}">
                  <a16:creationId xmlns:a16="http://schemas.microsoft.com/office/drawing/2014/main" id="{8F7C07BB-617D-4EFD-89EF-3609F18196BC}"/>
                </a:ext>
              </a:extLst>
            </p:cNvPr>
            <p:cNvSpPr txBox="1"/>
            <p:nvPr/>
          </p:nvSpPr>
          <p:spPr>
            <a:xfrm>
              <a:off x="5013175" y="3957954"/>
              <a:ext cx="372822" cy="28140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95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6" name="テキスト ボックス 19">
              <a:extLst>
                <a:ext uri="{FF2B5EF4-FFF2-40B4-BE49-F238E27FC236}">
                  <a16:creationId xmlns:a16="http://schemas.microsoft.com/office/drawing/2014/main" id="{3948EF51-BD33-4CA1-828A-702570D79733}"/>
                </a:ext>
              </a:extLst>
            </p:cNvPr>
            <p:cNvSpPr txBox="1"/>
            <p:nvPr/>
          </p:nvSpPr>
          <p:spPr>
            <a:xfrm>
              <a:off x="5361949" y="3958432"/>
              <a:ext cx="372822" cy="2734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99  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E9039EF-5134-49A4-8D8F-B876D9ADCEA3}"/>
              </a:ext>
            </a:extLst>
          </p:cNvPr>
          <p:cNvSpPr txBox="1"/>
          <p:nvPr/>
        </p:nvSpPr>
        <p:spPr>
          <a:xfrm>
            <a:off x="774050" y="4515827"/>
            <a:ext cx="3903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移動平均した海氷インデックスを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月のジオポ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(975hPa)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に回帰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2D2069F6-5CBD-4B6E-BC18-6C5AA97E1E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17383" r="5353" b="14701"/>
          <a:stretch/>
        </p:blipFill>
        <p:spPr>
          <a:xfrm>
            <a:off x="72609" y="1072421"/>
            <a:ext cx="4439938" cy="2496845"/>
          </a:xfrm>
          <a:prstGeom prst="rect">
            <a:avLst/>
          </a:prstGeom>
        </p:spPr>
      </p:pic>
      <p:pic>
        <p:nvPicPr>
          <p:cNvPr id="7" name="図 6" descr="マップ&#10;&#10;自動的に生成された説明">
            <a:extLst>
              <a:ext uri="{FF2B5EF4-FFF2-40B4-BE49-F238E27FC236}">
                <a16:creationId xmlns:a16="http://schemas.microsoft.com/office/drawing/2014/main" id="{C238AA1B-2C92-4F7D-B414-1AC1D4D37D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 t="17383" r="5155" b="14444"/>
          <a:stretch/>
        </p:blipFill>
        <p:spPr>
          <a:xfrm>
            <a:off x="4572000" y="1066425"/>
            <a:ext cx="4450770" cy="250883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CAEF5AD-760D-463E-9158-56289A274792}"/>
              </a:ext>
            </a:extLst>
          </p:cNvPr>
          <p:cNvSpPr txBox="1"/>
          <p:nvPr/>
        </p:nvSpPr>
        <p:spPr>
          <a:xfrm>
            <a:off x="4764622" y="579902"/>
            <a:ext cx="4201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年移動平均した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PDO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インデックスと</a:t>
            </a:r>
            <a:endParaRPr kumimoji="1" lang="en-US" altLang="ja-JP" sz="14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ジオポテンシャル高度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(975hPa,12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FFA7065-03AF-4BCB-A766-9B544716EBCF}"/>
              </a:ext>
            </a:extLst>
          </p:cNvPr>
          <p:cNvSpPr txBox="1"/>
          <p:nvPr/>
        </p:nvSpPr>
        <p:spPr>
          <a:xfrm>
            <a:off x="5428438" y="4662673"/>
            <a:ext cx="2723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北太平洋上に低気圧偏差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40" name="矢印: 右 39">
            <a:extLst>
              <a:ext uri="{FF2B5EF4-FFF2-40B4-BE49-F238E27FC236}">
                <a16:creationId xmlns:a16="http://schemas.microsoft.com/office/drawing/2014/main" id="{8B3CC9B2-FB87-47A4-AB86-A475F137A843}"/>
              </a:ext>
            </a:extLst>
          </p:cNvPr>
          <p:cNvSpPr/>
          <p:nvPr/>
        </p:nvSpPr>
        <p:spPr>
          <a:xfrm>
            <a:off x="4868518" y="4654814"/>
            <a:ext cx="215224" cy="325031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CDB2A9B-6AB9-42A0-974A-A5CC90D1B98A}"/>
              </a:ext>
            </a:extLst>
          </p:cNvPr>
          <p:cNvSpPr txBox="1"/>
          <p:nvPr/>
        </p:nvSpPr>
        <p:spPr>
          <a:xfrm>
            <a:off x="6616954" y="5614552"/>
            <a:ext cx="1592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Mantua et al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.</a:t>
            </a:r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(1997)</a:t>
            </a:r>
            <a:endParaRPr kumimoji="1" lang="ja-JP" altLang="en-US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28B6B71-910E-407D-9EDB-56C6E73E4E30}"/>
              </a:ext>
            </a:extLst>
          </p:cNvPr>
          <p:cNvSpPr txBox="1"/>
          <p:nvPr/>
        </p:nvSpPr>
        <p:spPr>
          <a:xfrm>
            <a:off x="8371291" y="4014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9/10</a:t>
            </a:r>
            <a:endParaRPr kumimoji="1" lang="ja-JP" altLang="en-US" b="1" dirty="0">
              <a:solidFill>
                <a:schemeClr val="bg1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1101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E6E9B0D-E614-4DAF-8BDD-6C6663BD9205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72A764-9D37-4411-A523-ADB21361C16D}"/>
              </a:ext>
            </a:extLst>
          </p:cNvPr>
          <p:cNvSpPr txBox="1"/>
          <p:nvPr/>
        </p:nvSpPr>
        <p:spPr>
          <a:xfrm>
            <a:off x="0" y="29781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まとめ　　</a:t>
            </a:r>
            <a:r>
              <a:rPr kumimoji="1" lang="ja-JP" altLang="en-US" sz="16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　</a:t>
            </a:r>
            <a:endParaRPr kumimoji="1" lang="en-US" altLang="ja-JP" sz="1600" b="1" dirty="0">
              <a:solidFill>
                <a:schemeClr val="bg1"/>
              </a:solidFill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426CAA-2ABC-4E23-8855-B15F42AC4947}"/>
              </a:ext>
            </a:extLst>
          </p:cNvPr>
          <p:cNvSpPr txBox="1"/>
          <p:nvPr/>
        </p:nvSpPr>
        <p:spPr>
          <a:xfrm>
            <a:off x="102592" y="53588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・年々変動</a:t>
            </a:r>
            <a:endParaRPr kumimoji="1" lang="en-US" altLang="ja-JP" sz="2000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BA67762-DB24-434A-9CE4-F59455D761DB}"/>
              </a:ext>
            </a:extLst>
          </p:cNvPr>
          <p:cNvGrpSpPr/>
          <p:nvPr/>
        </p:nvGrpSpPr>
        <p:grpSpPr>
          <a:xfrm>
            <a:off x="460737" y="2310654"/>
            <a:ext cx="8222526" cy="1104482"/>
            <a:chOff x="461136" y="1825015"/>
            <a:chExt cx="8222526" cy="1104482"/>
          </a:xfrm>
        </p:grpSpPr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4D4FBCA6-487B-4A94-BA65-88D73B8AE8F2}"/>
                </a:ext>
              </a:extLst>
            </p:cNvPr>
            <p:cNvSpPr/>
            <p:nvPr/>
          </p:nvSpPr>
          <p:spPr>
            <a:xfrm>
              <a:off x="461136" y="1825015"/>
              <a:ext cx="8222526" cy="1104482"/>
            </a:xfrm>
            <a:prstGeom prst="roundRect">
              <a:avLst>
                <a:gd name="adj" fmla="val 11289"/>
              </a:avLst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061B1EB-A21B-4A81-8409-D1E77EF475F7}"/>
                </a:ext>
              </a:extLst>
            </p:cNvPr>
            <p:cNvSpPr txBox="1"/>
            <p:nvPr/>
          </p:nvSpPr>
          <p:spPr>
            <a:xfrm>
              <a:off x="971602" y="2040546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1</a:t>
              </a:r>
              <a:r>
                <a:rPr kumimoji="1" lang="ja-JP" altLang="en-US" sz="14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年前の冬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54F83E6-92CB-43B7-8BBF-4122419EC706}"/>
                </a:ext>
              </a:extLst>
            </p:cNvPr>
            <p:cNvSpPr txBox="1"/>
            <p:nvPr/>
          </p:nvSpPr>
          <p:spPr>
            <a:xfrm>
              <a:off x="3554291" y="2040546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春～夏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0F6ACCA-32DE-4DBB-A316-91C9C2712EF4}"/>
                </a:ext>
              </a:extLst>
            </p:cNvPr>
            <p:cNvSpPr txBox="1"/>
            <p:nvPr/>
          </p:nvSpPr>
          <p:spPr>
            <a:xfrm>
              <a:off x="6721907" y="2038938"/>
              <a:ext cx="3642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冬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AAEE142-3882-41AF-B701-A13FE087FB85}"/>
                </a:ext>
              </a:extLst>
            </p:cNvPr>
            <p:cNvSpPr txBox="1"/>
            <p:nvPr/>
          </p:nvSpPr>
          <p:spPr>
            <a:xfrm>
              <a:off x="839113" y="2377256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ラニーニャ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891F600-8FCB-4B89-81A6-B194E45987A8}"/>
                </a:ext>
              </a:extLst>
            </p:cNvPr>
            <p:cNvSpPr txBox="1"/>
            <p:nvPr/>
          </p:nvSpPr>
          <p:spPr>
            <a:xfrm>
              <a:off x="5653917" y="2388280"/>
              <a:ext cx="2723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オホーツク海の海氷発達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3452E50-EE69-4053-932E-13784ED71748}"/>
                </a:ext>
              </a:extLst>
            </p:cNvPr>
            <p:cNvSpPr txBox="1"/>
            <p:nvPr/>
          </p:nvSpPr>
          <p:spPr>
            <a:xfrm>
              <a:off x="2784850" y="2377256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モンゴル土壌温度大</a:t>
              </a:r>
              <a:endPara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sp>
          <p:nvSpPr>
            <p:cNvPr id="16" name="矢印: 右 15">
              <a:extLst>
                <a:ext uri="{FF2B5EF4-FFF2-40B4-BE49-F238E27FC236}">
                  <a16:creationId xmlns:a16="http://schemas.microsoft.com/office/drawing/2014/main" id="{0B88845D-BC22-4985-88AA-E18232EC5319}"/>
                </a:ext>
              </a:extLst>
            </p:cNvPr>
            <p:cNvSpPr/>
            <p:nvPr/>
          </p:nvSpPr>
          <p:spPr>
            <a:xfrm>
              <a:off x="2254009" y="2299457"/>
              <a:ext cx="339002" cy="197189"/>
            </a:xfrm>
            <a:prstGeom prst="rightArrow">
              <a:avLst>
                <a:gd name="adj1" fmla="val 50000"/>
                <a:gd name="adj2" fmla="val 57251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sp>
          <p:nvSpPr>
            <p:cNvPr id="17" name="矢印: 右 16">
              <a:extLst>
                <a:ext uri="{FF2B5EF4-FFF2-40B4-BE49-F238E27FC236}">
                  <a16:creationId xmlns:a16="http://schemas.microsoft.com/office/drawing/2014/main" id="{6A89E4CD-5D43-4035-A816-E9E8179828E1}"/>
                </a:ext>
              </a:extLst>
            </p:cNvPr>
            <p:cNvSpPr/>
            <p:nvPr/>
          </p:nvSpPr>
          <p:spPr>
            <a:xfrm>
              <a:off x="5144347" y="2299457"/>
              <a:ext cx="339002" cy="197189"/>
            </a:xfrm>
            <a:prstGeom prst="rightArrow">
              <a:avLst>
                <a:gd name="adj1" fmla="val 50000"/>
                <a:gd name="adj2" fmla="val 57251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2B737AC-DF4E-4729-AA96-028F09676610}"/>
              </a:ext>
            </a:extLst>
          </p:cNvPr>
          <p:cNvGrpSpPr/>
          <p:nvPr/>
        </p:nvGrpSpPr>
        <p:grpSpPr>
          <a:xfrm>
            <a:off x="440538" y="5736331"/>
            <a:ext cx="1492116" cy="553548"/>
            <a:chOff x="458405" y="5135076"/>
            <a:chExt cx="1492116" cy="553548"/>
          </a:xfrm>
        </p:grpSpPr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962EB679-1515-4D20-AAAC-B66C4445FBB6}"/>
                </a:ext>
              </a:extLst>
            </p:cNvPr>
            <p:cNvSpPr/>
            <p:nvPr/>
          </p:nvSpPr>
          <p:spPr>
            <a:xfrm>
              <a:off x="458405" y="5135076"/>
              <a:ext cx="1492116" cy="55354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B1EC00EE-34E6-4171-BB59-67E63EA92840}"/>
                </a:ext>
              </a:extLst>
            </p:cNvPr>
            <p:cNvSpPr txBox="1"/>
            <p:nvPr/>
          </p:nvSpPr>
          <p:spPr>
            <a:xfrm>
              <a:off x="518364" y="5226286"/>
              <a:ext cx="137219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今後の展望</a:t>
              </a: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4151EAA-0330-47A6-90BC-A1AADBA82930}"/>
              </a:ext>
            </a:extLst>
          </p:cNvPr>
          <p:cNvSpPr txBox="1"/>
          <p:nvPr/>
        </p:nvSpPr>
        <p:spPr>
          <a:xfrm>
            <a:off x="650691" y="6398156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ラニーニャからオホーツク海の海氷が発達する詳細なメカニズムの解明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F9FB74F-F063-4D64-98D8-D5A14C5697F9}"/>
              </a:ext>
            </a:extLst>
          </p:cNvPr>
          <p:cNvSpPr txBox="1"/>
          <p:nvPr/>
        </p:nvSpPr>
        <p:spPr>
          <a:xfrm>
            <a:off x="512960" y="19854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仮説</a:t>
            </a:r>
            <a:endParaRPr kumimoji="1" lang="en-US" altLang="ja-JP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28FBB28-10A6-466A-B6D6-BD6A8C1F597F}"/>
              </a:ext>
            </a:extLst>
          </p:cNvPr>
          <p:cNvSpPr txBox="1"/>
          <p:nvPr/>
        </p:nvSpPr>
        <p:spPr>
          <a:xfrm>
            <a:off x="58130" y="368080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・長周期変動</a:t>
            </a:r>
            <a:endParaRPr kumimoji="1" lang="en-US" altLang="ja-JP" sz="2000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92DE106-35F4-4B63-950F-A68EC85D54E7}"/>
              </a:ext>
            </a:extLst>
          </p:cNvPr>
          <p:cNvSpPr txBox="1"/>
          <p:nvPr/>
        </p:nvSpPr>
        <p:spPr>
          <a:xfrm>
            <a:off x="551323" y="1036109"/>
            <a:ext cx="3119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オホーツク海の海氷変動と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年前のラニーニャ現象との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間に有意な相関がある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358AA986-BA51-401B-90A8-FB55E438002E}"/>
              </a:ext>
            </a:extLst>
          </p:cNvPr>
          <p:cNvSpPr/>
          <p:nvPr/>
        </p:nvSpPr>
        <p:spPr>
          <a:xfrm>
            <a:off x="3716599" y="1346390"/>
            <a:ext cx="215224" cy="325031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2AC19E5-8FA4-490E-9B94-B3633E72D03B}"/>
              </a:ext>
            </a:extLst>
          </p:cNvPr>
          <p:cNvSpPr txBox="1"/>
          <p:nvPr/>
        </p:nvSpPr>
        <p:spPr>
          <a:xfrm>
            <a:off x="3977335" y="1212456"/>
            <a:ext cx="5061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オホーツク海の海氷変動の一因として</a:t>
            </a:r>
            <a:endParaRPr kumimoji="1" lang="en-US" altLang="ja-JP" sz="2000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  <a:p>
            <a:pPr algn="ctr"/>
            <a:r>
              <a:rPr kumimoji="1" lang="ja-JP" altLang="en-US" sz="2000" b="1" dirty="0">
                <a:solidFill>
                  <a:srgbClr val="FF5050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熱帯海面水温からの遅延影響</a:t>
            </a:r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が挙げられる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17A8997-9D02-4961-84CA-DB2067E4244D}"/>
              </a:ext>
            </a:extLst>
          </p:cNvPr>
          <p:cNvSpPr txBox="1"/>
          <p:nvPr/>
        </p:nvSpPr>
        <p:spPr>
          <a:xfrm>
            <a:off x="4038638" y="80306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5050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New!</a:t>
            </a:r>
            <a:endParaRPr kumimoji="1" lang="ja-JP" altLang="en-US" dirty="0">
              <a:solidFill>
                <a:srgbClr val="FF5050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E3C7479-3A2E-410E-AAC4-BE9F60E1F426}"/>
              </a:ext>
            </a:extLst>
          </p:cNvPr>
          <p:cNvGrpSpPr/>
          <p:nvPr/>
        </p:nvGrpSpPr>
        <p:grpSpPr>
          <a:xfrm>
            <a:off x="3483139" y="3764141"/>
            <a:ext cx="2372710" cy="914400"/>
            <a:chOff x="2444767" y="4143347"/>
            <a:chExt cx="2372710" cy="914400"/>
          </a:xfrm>
        </p:grpSpPr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46EB653D-C052-4E44-827B-D8EF9B8C470B}"/>
                </a:ext>
              </a:extLst>
            </p:cNvPr>
            <p:cNvSpPr/>
            <p:nvPr/>
          </p:nvSpPr>
          <p:spPr>
            <a:xfrm>
              <a:off x="2444767" y="4143347"/>
              <a:ext cx="2372710" cy="91440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99114B72-E04E-49E9-A2E2-FBC87FBA4390}"/>
                </a:ext>
              </a:extLst>
            </p:cNvPr>
            <p:cNvSpPr txBox="1"/>
            <p:nvPr/>
          </p:nvSpPr>
          <p:spPr>
            <a:xfrm>
              <a:off x="2770840" y="4323631"/>
              <a:ext cx="18004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オホーツク海の</a:t>
              </a:r>
              <a:endPara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  <a:p>
              <a:pPr algn="ctr"/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海氷発達</a:t>
              </a: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734C5189-25EB-4FA1-AEAA-80DE48FA9CC0}"/>
              </a:ext>
            </a:extLst>
          </p:cNvPr>
          <p:cNvGrpSpPr/>
          <p:nvPr/>
        </p:nvGrpSpPr>
        <p:grpSpPr>
          <a:xfrm>
            <a:off x="5491381" y="4806395"/>
            <a:ext cx="1761886" cy="866930"/>
            <a:chOff x="6460110" y="5170248"/>
            <a:chExt cx="1761886" cy="866930"/>
          </a:xfrm>
        </p:grpSpPr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C99650A1-C2BA-4B6F-B414-EC0921B376D3}"/>
                </a:ext>
              </a:extLst>
            </p:cNvPr>
            <p:cNvSpPr/>
            <p:nvPr/>
          </p:nvSpPr>
          <p:spPr>
            <a:xfrm>
              <a:off x="6460110" y="5170248"/>
              <a:ext cx="1761886" cy="86693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17A6D41-D7C9-4495-BC88-297F3DAFD0BE}"/>
                </a:ext>
              </a:extLst>
            </p:cNvPr>
            <p:cNvSpPr txBox="1"/>
            <p:nvPr/>
          </p:nvSpPr>
          <p:spPr>
            <a:xfrm>
              <a:off x="6861594" y="5427322"/>
              <a:ext cx="95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PDO</a:t>
              </a:r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正</a:t>
              </a: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64296FD-87E1-4DE7-AB27-F52A846D9977}"/>
              </a:ext>
            </a:extLst>
          </p:cNvPr>
          <p:cNvGrpSpPr/>
          <p:nvPr/>
        </p:nvGrpSpPr>
        <p:grpSpPr>
          <a:xfrm>
            <a:off x="1604625" y="4727011"/>
            <a:ext cx="2372710" cy="914400"/>
            <a:chOff x="3978013" y="5230583"/>
            <a:chExt cx="2372710" cy="914400"/>
          </a:xfrm>
        </p:grpSpPr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27F31784-5F50-4967-8DBE-91AE1180B95A}"/>
                </a:ext>
              </a:extLst>
            </p:cNvPr>
            <p:cNvSpPr/>
            <p:nvPr/>
          </p:nvSpPr>
          <p:spPr>
            <a:xfrm>
              <a:off x="3978013" y="5230583"/>
              <a:ext cx="2372710" cy="914400"/>
            </a:xfrm>
            <a:prstGeom prst="ellipse">
              <a:avLst/>
            </a:prstGeom>
            <a:noFill/>
            <a:ln w="254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60AF028C-5D4F-4788-9DC3-8F342E92AA90}"/>
                </a:ext>
              </a:extLst>
            </p:cNvPr>
            <p:cNvSpPr txBox="1"/>
            <p:nvPr/>
          </p:nvSpPr>
          <p:spPr>
            <a:xfrm>
              <a:off x="4264121" y="5420267"/>
              <a:ext cx="18004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アリューシャン</a:t>
              </a:r>
              <a:endPara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  <a:p>
              <a:pPr algn="ctr"/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低気圧大</a:t>
              </a:r>
            </a:p>
          </p:txBody>
        </p:sp>
      </p:grpSp>
      <p:sp>
        <p:nvSpPr>
          <p:cNvPr id="44" name="矢印: 右 43">
            <a:extLst>
              <a:ext uri="{FF2B5EF4-FFF2-40B4-BE49-F238E27FC236}">
                <a16:creationId xmlns:a16="http://schemas.microsoft.com/office/drawing/2014/main" id="{7F39DA3C-D667-4219-BCBE-ADDB73F50641}"/>
              </a:ext>
            </a:extLst>
          </p:cNvPr>
          <p:cNvSpPr/>
          <p:nvPr/>
        </p:nvSpPr>
        <p:spPr>
          <a:xfrm rot="20555708">
            <a:off x="3244083" y="4499365"/>
            <a:ext cx="339002" cy="197189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B736E5E-471A-4436-B671-35C658960407}"/>
              </a:ext>
            </a:extLst>
          </p:cNvPr>
          <p:cNvSpPr txBox="1"/>
          <p:nvPr/>
        </p:nvSpPr>
        <p:spPr>
          <a:xfrm>
            <a:off x="6080133" y="430852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5050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New!</a:t>
            </a:r>
            <a:endParaRPr kumimoji="1" lang="ja-JP" altLang="en-US" dirty="0">
              <a:solidFill>
                <a:srgbClr val="FF5050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C3DB5A7-4896-4D1F-B710-AAFEB29EC0B7}"/>
              </a:ext>
            </a:extLst>
          </p:cNvPr>
          <p:cNvSpPr txBox="1"/>
          <p:nvPr/>
        </p:nvSpPr>
        <p:spPr>
          <a:xfrm>
            <a:off x="1851679" y="4314263"/>
            <a:ext cx="1385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Parkinson (1990)</a:t>
            </a:r>
            <a:endParaRPr kumimoji="1" lang="ja-JP" altLang="en-US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47" name="矢印: 右 46">
            <a:extLst>
              <a:ext uri="{FF2B5EF4-FFF2-40B4-BE49-F238E27FC236}">
                <a16:creationId xmlns:a16="http://schemas.microsoft.com/office/drawing/2014/main" id="{DF394E0E-DD44-4EA5-A790-A2F88D045329}"/>
              </a:ext>
            </a:extLst>
          </p:cNvPr>
          <p:cNvSpPr/>
          <p:nvPr/>
        </p:nvSpPr>
        <p:spPr>
          <a:xfrm rot="10800000">
            <a:off x="4537423" y="5129255"/>
            <a:ext cx="339002" cy="197189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FF41A79-A041-41EE-BCFC-DE53EE828C40}"/>
              </a:ext>
            </a:extLst>
          </p:cNvPr>
          <p:cNvSpPr txBox="1"/>
          <p:nvPr/>
        </p:nvSpPr>
        <p:spPr>
          <a:xfrm>
            <a:off x="3931823" y="5374915"/>
            <a:ext cx="1592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Mantua et al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.</a:t>
            </a:r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(1997)</a:t>
            </a:r>
            <a:endParaRPr kumimoji="1" lang="ja-JP" altLang="en-US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9" name="矢印: 上下 18">
            <a:extLst>
              <a:ext uri="{FF2B5EF4-FFF2-40B4-BE49-F238E27FC236}">
                <a16:creationId xmlns:a16="http://schemas.microsoft.com/office/drawing/2014/main" id="{C6B37850-A500-4B49-A2D9-82B7522F6472}"/>
              </a:ext>
            </a:extLst>
          </p:cNvPr>
          <p:cNvSpPr/>
          <p:nvPr/>
        </p:nvSpPr>
        <p:spPr>
          <a:xfrm rot="17678954">
            <a:off x="5742755" y="4453719"/>
            <a:ext cx="209753" cy="437639"/>
          </a:xfrm>
          <a:prstGeom prst="up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2B20F19-4D3F-4A0B-BD08-538FFEF2E6D5}"/>
              </a:ext>
            </a:extLst>
          </p:cNvPr>
          <p:cNvSpPr txBox="1"/>
          <p:nvPr/>
        </p:nvSpPr>
        <p:spPr>
          <a:xfrm>
            <a:off x="8206401" y="40147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10/10</a:t>
            </a:r>
            <a:endParaRPr kumimoji="1" lang="ja-JP" altLang="en-US" b="1" dirty="0">
              <a:solidFill>
                <a:schemeClr val="bg1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6380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2EE22F-0CDF-4A99-BB11-9FE21F892527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92AFBC-780A-4E44-B730-D32F6814D5EC}"/>
              </a:ext>
            </a:extLst>
          </p:cNvPr>
          <p:cNvSpPr txBox="1"/>
          <p:nvPr/>
        </p:nvSpPr>
        <p:spPr>
          <a:xfrm>
            <a:off x="145702" y="4554415"/>
            <a:ext cx="6543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・気象庁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HP </a:t>
            </a:r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海氷域面積の長期変化傾向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</a:t>
            </a:r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</a:t>
            </a:r>
            <a:endParaRPr lang="en-US" altLang="ja-JP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https://www.data.jma.go.jp/gmd/kaiyou/shindan/a_1/series_okhotsk/series_okhotsk.html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A02482-FC90-4AE3-A446-B8A3F39DCEFE}"/>
              </a:ext>
            </a:extLst>
          </p:cNvPr>
          <p:cNvSpPr txBox="1"/>
          <p:nvPr/>
        </p:nvSpPr>
        <p:spPr>
          <a:xfrm>
            <a:off x="133980" y="3858278"/>
            <a:ext cx="840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Rayner, N. A. et al. 2003: Global Analyses of Sea Surface Temperature, Sea Ice, and Night Marine Air Temperature </a:t>
            </a:r>
          </a:p>
          <a:p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since the Late Nineteenth Century.</a:t>
            </a:r>
            <a:r>
              <a:rPr lang="en-US" altLang="ja-JP" sz="1000" i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J. </a:t>
            </a:r>
            <a:r>
              <a:rPr lang="en-US" altLang="ja-JP" sz="1000" i="1" dirty="0" err="1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Geophys</a:t>
            </a:r>
            <a:r>
              <a:rPr lang="en-US" altLang="ja-JP" sz="1000" i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. Res.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</a:t>
            </a:r>
            <a:r>
              <a:rPr lang="en-US" altLang="ja-JP" sz="1000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108(14)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</a:t>
            </a:r>
            <a:r>
              <a:rPr lang="en-US" altLang="ja-JP" sz="1000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 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4407-4410</a:t>
            </a:r>
            <a:endParaRPr lang="ja-JP" altLang="ja-JP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0B86501-F879-40F7-A43B-0F9E48B24433}"/>
              </a:ext>
            </a:extLst>
          </p:cNvPr>
          <p:cNvSpPr txBox="1"/>
          <p:nvPr/>
        </p:nvSpPr>
        <p:spPr>
          <a:xfrm>
            <a:off x="1" y="29781"/>
            <a:ext cx="2033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参考・引用文献　　</a:t>
            </a:r>
            <a:r>
              <a:rPr kumimoji="1" lang="ja-JP" altLang="en-US" sz="16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　</a:t>
            </a:r>
            <a:endParaRPr kumimoji="1" lang="en-US" altLang="ja-JP" sz="1600" b="1" dirty="0">
              <a:solidFill>
                <a:schemeClr val="bg1"/>
              </a:solidFill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5229741-6ACB-4F21-89B8-3C3D281BEAEF}"/>
              </a:ext>
            </a:extLst>
          </p:cNvPr>
          <p:cNvSpPr txBox="1"/>
          <p:nvPr/>
        </p:nvSpPr>
        <p:spPr>
          <a:xfrm>
            <a:off x="133980" y="645871"/>
            <a:ext cx="5896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・山崎孝治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2000</a:t>
            </a:r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：オホーツク海の海氷面積と冬の大気循環との相互作用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</a:t>
            </a:r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雪氷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</a:t>
            </a:r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</a:t>
            </a:r>
            <a:r>
              <a:rPr kumimoji="1" lang="en-US" altLang="ja-JP" sz="1000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62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345-354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EE808F2-A7BA-41CC-BF72-BE44C70B6767}"/>
              </a:ext>
            </a:extLst>
          </p:cNvPr>
          <p:cNvSpPr txBox="1"/>
          <p:nvPr/>
        </p:nvSpPr>
        <p:spPr>
          <a:xfrm>
            <a:off x="145702" y="906472"/>
            <a:ext cx="7100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</a:t>
            </a:r>
            <a:r>
              <a:rPr kumimoji="1" lang="en-US" altLang="ja-JP" sz="1000" dirty="0" err="1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Nakanowatari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et al. 2010: What determines the maximum sea ice extent in the Sea of</a:t>
            </a:r>
          </a:p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Okhotsk? Importance of ocean thermal condition from the Pacific, </a:t>
            </a:r>
            <a:r>
              <a:rPr kumimoji="1" lang="en-US" altLang="ja-JP" sz="1000" i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J. </a:t>
            </a:r>
            <a:r>
              <a:rPr kumimoji="1" lang="en-US" altLang="ja-JP" sz="1000" i="1" dirty="0" err="1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Geophys</a:t>
            </a:r>
            <a:r>
              <a:rPr kumimoji="1" lang="en-US" altLang="ja-JP" sz="1000" i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. Res., </a:t>
            </a:r>
            <a:r>
              <a:rPr kumimoji="1" lang="en-US" altLang="ja-JP" sz="1000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115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C12031</a:t>
            </a:r>
            <a:endParaRPr kumimoji="1" lang="en-US" altLang="ja-JP" sz="1000" i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CD5CE1D-E3EE-490E-980A-14F6A3CCEFB3}"/>
              </a:ext>
            </a:extLst>
          </p:cNvPr>
          <p:cNvSpPr txBox="1"/>
          <p:nvPr/>
        </p:nvSpPr>
        <p:spPr>
          <a:xfrm>
            <a:off x="133980" y="1325888"/>
            <a:ext cx="902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</a:t>
            </a:r>
            <a:r>
              <a:rPr kumimoji="1" lang="en-US" altLang="ja-JP" sz="1000" dirty="0" err="1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Ogi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et al. 2001: Does the Fresh Water Supply from the Amur River Flowing into the Sea of Okhotsk Affect Sea Ice Formation?</a:t>
            </a:r>
          </a:p>
          <a:p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</a:t>
            </a:r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</a:t>
            </a:r>
            <a:r>
              <a:rPr kumimoji="1" lang="en-US" altLang="ja-JP" sz="1000" i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J. Meteor. Soc. Japan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</a:t>
            </a:r>
            <a:r>
              <a:rPr kumimoji="1" lang="en-US" altLang="ja-JP" sz="1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79(1), 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123-129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AF6DAA3-87B9-4A3C-895F-EDF89305E6FB}"/>
              </a:ext>
            </a:extLst>
          </p:cNvPr>
          <p:cNvSpPr txBox="1"/>
          <p:nvPr/>
        </p:nvSpPr>
        <p:spPr>
          <a:xfrm>
            <a:off x="147551" y="1739379"/>
            <a:ext cx="884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Ohshima et al. 2005: Mixed layer evolution in the Sea of Okhotsk observed with profiling floats and its relation to sea ice </a:t>
            </a:r>
          </a:p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formation. </a:t>
            </a:r>
            <a:r>
              <a:rPr kumimoji="1" lang="en-US" altLang="ja-JP" sz="1000" i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GEOPHYSICAL RESEARCH LETTERS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</a:t>
            </a:r>
            <a:r>
              <a:rPr kumimoji="1" lang="en-US" altLang="ja-JP" sz="1000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32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L06607</a:t>
            </a:r>
            <a:endParaRPr kumimoji="1" lang="en-US" altLang="ja-JP" sz="1000" i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4C3E4F8-CD8E-47D1-A884-A23EB9A54D6C}"/>
              </a:ext>
            </a:extLst>
          </p:cNvPr>
          <p:cNvSpPr txBox="1"/>
          <p:nvPr/>
        </p:nvSpPr>
        <p:spPr>
          <a:xfrm>
            <a:off x="133980" y="2149737"/>
            <a:ext cx="8844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・西尾文彦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</a:t>
            </a:r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長幸平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1996: </a:t>
            </a:r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オホーツク海における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SSM/I</a:t>
            </a:r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データを用いた海氷密接度推定アルゴリズムの評価と改良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</a:t>
            </a:r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日本リモートセンシング学会誌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</a:t>
            </a:r>
          </a:p>
          <a:p>
            <a:r>
              <a:rPr kumimoji="1" lang="ja-JP" altLang="en-US" sz="1000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　</a:t>
            </a:r>
            <a:r>
              <a:rPr kumimoji="1" lang="en-US" altLang="ja-JP" sz="1000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16(2)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133-144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8E64DED-6DDD-4D28-8AE8-3278E9EE20E4}"/>
              </a:ext>
            </a:extLst>
          </p:cNvPr>
          <p:cNvSpPr txBox="1"/>
          <p:nvPr/>
        </p:nvSpPr>
        <p:spPr>
          <a:xfrm>
            <a:off x="133980" y="2576149"/>
            <a:ext cx="8563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Tachibana et al. 1996: The abrupt decrease of the sea ice over the southern part of the Sea of Okhotsk in 1989 and </a:t>
            </a:r>
          </a:p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its relation to the recent weakening of the Aleutian low. </a:t>
            </a:r>
            <a:r>
              <a:rPr kumimoji="1" lang="en-US" altLang="ja-JP" sz="1000" i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J. Meteor. Soc. Japan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</a:t>
            </a:r>
            <a:r>
              <a:rPr kumimoji="1" lang="en-US" altLang="ja-JP" sz="1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74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579-584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719F33-8BFD-43FA-A6FA-0955D1D0A467}"/>
              </a:ext>
            </a:extLst>
          </p:cNvPr>
          <p:cNvSpPr txBox="1"/>
          <p:nvPr/>
        </p:nvSpPr>
        <p:spPr>
          <a:xfrm>
            <a:off x="133980" y="3008627"/>
            <a:ext cx="894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Mantua et al. 1997: A Pacific Interdecadal Climate Oscillation with Impacts on Salmon Production. </a:t>
            </a:r>
            <a:r>
              <a:rPr kumimoji="1" lang="en-US" altLang="ja-JP" sz="1000" i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Bull. Amer. Meteor. Soc,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</a:t>
            </a:r>
          </a:p>
          <a:p>
            <a:r>
              <a:rPr kumimoji="1" lang="ja-JP" altLang="en-US" sz="1000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　</a:t>
            </a:r>
            <a:r>
              <a:rPr kumimoji="1" lang="en-US" altLang="ja-JP" sz="1000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78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 1069-1079</a:t>
            </a:r>
            <a:endParaRPr kumimoji="1" lang="en-US" altLang="ja-JP" sz="1000" i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54782A5-90AD-4879-A410-3E43660B758B}"/>
              </a:ext>
            </a:extLst>
          </p:cNvPr>
          <p:cNvSpPr txBox="1"/>
          <p:nvPr/>
        </p:nvSpPr>
        <p:spPr>
          <a:xfrm>
            <a:off x="133980" y="3428833"/>
            <a:ext cx="8149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Parkinson 1990: The Impact of the Siberian High and Aleutian Low on the Sea-Ice Cover of the Sea of Okhotsk.</a:t>
            </a:r>
          </a:p>
          <a:p>
            <a:r>
              <a:rPr kumimoji="1" lang="ja-JP" altLang="en-US" sz="1000" i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</a:t>
            </a:r>
            <a:r>
              <a:rPr kumimoji="1" lang="en-US" altLang="ja-JP" sz="1000" i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Annals of Glaciology , </a:t>
            </a:r>
            <a:r>
              <a:rPr kumimoji="1" lang="en-US" altLang="ja-JP" sz="1000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14</a:t>
            </a:r>
            <a:endParaRPr kumimoji="1" lang="en-US" altLang="ja-JP" sz="1000" i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A696CAD-5554-4C76-B80D-4E1FFC10E15D}"/>
              </a:ext>
            </a:extLst>
          </p:cNvPr>
          <p:cNvSpPr txBox="1"/>
          <p:nvPr/>
        </p:nvSpPr>
        <p:spPr>
          <a:xfrm>
            <a:off x="133980" y="4283291"/>
            <a:ext cx="76976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rPr>
              <a:t>・</a:t>
            </a:r>
            <a:r>
              <a:rPr lang="en-US" altLang="ja-JP" sz="100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rPr>
              <a:t>Kobayashi, et al. 2015: General Specifications and Basic Characteristics. </a:t>
            </a:r>
            <a:r>
              <a:rPr lang="en-US" altLang="ja-JP" sz="1000" i="1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rPr>
              <a:t>J. Meteor. Soc. Japan.,</a:t>
            </a:r>
            <a:r>
              <a:rPr lang="en-US" altLang="ja-JP" sz="1000" b="1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ja-JP" sz="1000" b="1" kern="100" dirty="0">
                <a:effectLst/>
                <a:latin typeface="ヒラギノ角ゴ Std W8" panose="020B0800000000000000" pitchFamily="34" charset="-128"/>
                <a:ea typeface="ヒラギノ角ゴ Std W8" panose="020B0800000000000000" pitchFamily="34" charset="-128"/>
                <a:cs typeface="Times New Roman" panose="02020603050405020304" pitchFamily="18" charset="0"/>
              </a:rPr>
              <a:t>93</a:t>
            </a:r>
            <a:r>
              <a:rPr lang="en-US" altLang="ja-JP" sz="100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rPr>
              <a:t>, 5-48.</a:t>
            </a:r>
            <a:endParaRPr lang="ja-JP" altLang="ja-JP" sz="1000" kern="100" dirty="0">
              <a:effectLst/>
              <a:latin typeface="ヒラギノ角ゴ Pro W6" panose="020B0600000000000000" pitchFamily="34" charset="-128"/>
              <a:ea typeface="ヒラギノ角ゴ Pro W6" panose="020B06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AAD7004-CDAE-4B69-9753-7241D3CB8F0E}"/>
              </a:ext>
            </a:extLst>
          </p:cNvPr>
          <p:cNvSpPr txBox="1"/>
          <p:nvPr/>
        </p:nvSpPr>
        <p:spPr>
          <a:xfrm>
            <a:off x="145702" y="5404441"/>
            <a:ext cx="6032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・気象庁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HP </a:t>
            </a:r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日本の天候に影響を及ぼすメカニズム　</a:t>
            </a:r>
            <a:endParaRPr lang="en-US" altLang="ja-JP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https://www.data.jma.go.jp/gmd/cpd/data/elnino/learning/faq/whatiselnino3.html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474580E-1EF7-4C0E-BEBA-C84CF3F129CE}"/>
              </a:ext>
            </a:extLst>
          </p:cNvPr>
          <p:cNvSpPr txBox="1"/>
          <p:nvPr/>
        </p:nvSpPr>
        <p:spPr>
          <a:xfrm>
            <a:off x="145702" y="5829454"/>
            <a:ext cx="5941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・気象庁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HP </a:t>
            </a:r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エルニーニョ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/</a:t>
            </a:r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ラニーニャ現象とは　</a:t>
            </a:r>
            <a:endParaRPr lang="en-US" altLang="ja-JP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https://www.data.jma.go.jp/gmd/cpd/data/elnino/learning/faq/whatiselnino.html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816E4F1-0573-458F-B86C-1A6FB333123A}"/>
              </a:ext>
            </a:extLst>
          </p:cNvPr>
          <p:cNvSpPr txBox="1"/>
          <p:nvPr/>
        </p:nvSpPr>
        <p:spPr>
          <a:xfrm>
            <a:off x="133980" y="4979428"/>
            <a:ext cx="6099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・気象庁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HP </a:t>
            </a:r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オホーツク海の海氷解析の解説</a:t>
            </a:r>
            <a:endParaRPr lang="en-US" altLang="ja-JP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r>
              <a:rPr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https://www.data.jma.go.jp/gmd/kaiyou/db/seaice/okhotsk/okhotsk_analyzed.html</a:t>
            </a:r>
          </a:p>
        </p:txBody>
      </p:sp>
    </p:spTree>
    <p:extLst>
      <p:ext uri="{BB962C8B-B14F-4D97-AF65-F5344CB8AC3E}">
        <p14:creationId xmlns:p14="http://schemas.microsoft.com/office/powerpoint/2010/main" val="2600495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1AD8F40-0349-4DBC-8951-854ADE0C18A8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CAAC9F-D06A-4E9F-8E30-A8286DCD77A4}"/>
              </a:ext>
            </a:extLst>
          </p:cNvPr>
          <p:cNvSpPr txBox="1"/>
          <p:nvPr/>
        </p:nvSpPr>
        <p:spPr>
          <a:xfrm>
            <a:off x="1" y="29781"/>
            <a:ext cx="2033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スライド一覧　　</a:t>
            </a:r>
            <a:r>
              <a:rPr kumimoji="1" lang="ja-JP" altLang="en-US" sz="16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　</a:t>
            </a:r>
            <a:endParaRPr kumimoji="1" lang="en-US" altLang="ja-JP" sz="1600" b="1" dirty="0">
              <a:solidFill>
                <a:schemeClr val="bg1"/>
              </a:solidFill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91FD03D-9090-41B6-AA6F-EBA2744ED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78" t="16886" r="8524" b="6000"/>
          <a:stretch/>
        </p:blipFill>
        <p:spPr>
          <a:xfrm>
            <a:off x="119923" y="811600"/>
            <a:ext cx="2120341" cy="159432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34FB9C8-7960-43D6-85C2-135172AEB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59" t="16886" r="8524" b="6131"/>
          <a:stretch/>
        </p:blipFill>
        <p:spPr>
          <a:xfrm>
            <a:off x="2368316" y="811600"/>
            <a:ext cx="2121238" cy="159432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1E1D2AE-EEDC-48E5-A5E3-37A8F0BF27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78" t="17017" r="8524" b="6132"/>
          <a:stretch/>
        </p:blipFill>
        <p:spPr>
          <a:xfrm>
            <a:off x="4654012" y="811600"/>
            <a:ext cx="2127577" cy="159432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3D3A50C-619C-4CC1-B434-B4E680E1A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58" t="16886" r="8606" b="6000"/>
          <a:stretch/>
        </p:blipFill>
        <p:spPr>
          <a:xfrm>
            <a:off x="6903302" y="807512"/>
            <a:ext cx="2120342" cy="15984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B8643E-56CB-46D1-B8D0-85D6C85A02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59" t="16755" r="8443" b="6001"/>
          <a:stretch/>
        </p:blipFill>
        <p:spPr>
          <a:xfrm>
            <a:off x="123522" y="2988917"/>
            <a:ext cx="2116742" cy="159432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863CFEB-543E-4752-9B5F-979B5648EB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95" t="17017" r="8608" b="6000"/>
          <a:stretch/>
        </p:blipFill>
        <p:spPr>
          <a:xfrm>
            <a:off x="2365600" y="2988917"/>
            <a:ext cx="2123954" cy="15943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4759D73-E825-4CC9-8373-56096E17D1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295" t="16886" r="8443" b="6000"/>
          <a:stretch/>
        </p:blipFill>
        <p:spPr>
          <a:xfrm>
            <a:off x="4655823" y="2988917"/>
            <a:ext cx="2125766" cy="15943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736E7BF-A3D4-4C6E-8204-59BE99A0CB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377" t="16755" r="8444" b="5738"/>
          <a:stretch/>
        </p:blipFill>
        <p:spPr>
          <a:xfrm>
            <a:off x="6903302" y="2988917"/>
            <a:ext cx="2112278" cy="15943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797F85D-9527-408E-B04C-50B875C3C11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213" t="16886" r="8444" b="6131"/>
          <a:stretch/>
        </p:blipFill>
        <p:spPr>
          <a:xfrm>
            <a:off x="104564" y="5166239"/>
            <a:ext cx="2132101" cy="159432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9638901-362A-41AF-B83F-AE910B8F58A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377" t="16886" r="8444" b="6131"/>
          <a:stretch/>
        </p:blipFill>
        <p:spPr>
          <a:xfrm>
            <a:off x="2362882" y="5166237"/>
            <a:ext cx="2126672" cy="159432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C7DCCE2-7177-4DB0-AA5D-13095DE847B8}"/>
              </a:ext>
            </a:extLst>
          </p:cNvPr>
          <p:cNvSpPr txBox="1"/>
          <p:nvPr/>
        </p:nvSpPr>
        <p:spPr>
          <a:xfrm>
            <a:off x="119923" y="472049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C011FCE-6540-4D08-AD0C-499A736AC5B5}"/>
              </a:ext>
            </a:extLst>
          </p:cNvPr>
          <p:cNvSpPr txBox="1"/>
          <p:nvPr/>
        </p:nvSpPr>
        <p:spPr>
          <a:xfrm>
            <a:off x="2368389" y="472049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BF2DC3E-2CC8-4DCC-9CD4-7CD7594A6A40}"/>
              </a:ext>
            </a:extLst>
          </p:cNvPr>
          <p:cNvSpPr txBox="1"/>
          <p:nvPr/>
        </p:nvSpPr>
        <p:spPr>
          <a:xfrm>
            <a:off x="4667660" y="476820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264F093-B921-4498-955C-0B7FA37D0EA1}"/>
              </a:ext>
            </a:extLst>
          </p:cNvPr>
          <p:cNvSpPr txBox="1"/>
          <p:nvPr/>
        </p:nvSpPr>
        <p:spPr>
          <a:xfrm>
            <a:off x="6903302" y="472049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7DC6675-FCBA-4BEA-A689-DC1BC01149F6}"/>
              </a:ext>
            </a:extLst>
          </p:cNvPr>
          <p:cNvSpPr txBox="1"/>
          <p:nvPr/>
        </p:nvSpPr>
        <p:spPr>
          <a:xfrm>
            <a:off x="104564" y="265314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9388E8-9F66-496C-981A-F4DF0CC8B27D}"/>
              </a:ext>
            </a:extLst>
          </p:cNvPr>
          <p:cNvSpPr txBox="1"/>
          <p:nvPr/>
        </p:nvSpPr>
        <p:spPr>
          <a:xfrm>
            <a:off x="2361977" y="2661703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1FA0DF1-FF50-4346-B488-F2F3A9CE2DD5}"/>
              </a:ext>
            </a:extLst>
          </p:cNvPr>
          <p:cNvSpPr txBox="1"/>
          <p:nvPr/>
        </p:nvSpPr>
        <p:spPr>
          <a:xfrm>
            <a:off x="4632639" y="2661703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837C290-B871-49CF-B83E-A2366EC259B9}"/>
              </a:ext>
            </a:extLst>
          </p:cNvPr>
          <p:cNvSpPr txBox="1"/>
          <p:nvPr/>
        </p:nvSpPr>
        <p:spPr>
          <a:xfrm>
            <a:off x="6867710" y="265314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BC471BC-5007-4921-A277-8700B737433B}"/>
              </a:ext>
            </a:extLst>
          </p:cNvPr>
          <p:cNvSpPr txBox="1"/>
          <p:nvPr/>
        </p:nvSpPr>
        <p:spPr>
          <a:xfrm>
            <a:off x="104564" y="4834247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85A859C-CB22-457D-BC70-431E14762E9A}"/>
              </a:ext>
            </a:extLst>
          </p:cNvPr>
          <p:cNvSpPr txBox="1"/>
          <p:nvPr/>
        </p:nvSpPr>
        <p:spPr>
          <a:xfrm>
            <a:off x="2285834" y="483424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71403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EACEF0-6CA7-4BAA-8DD4-800A8755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/>
          <a:lstStyle/>
          <a:p>
            <a:pPr algn="ctr"/>
            <a:r>
              <a:rPr kumimoji="1" lang="ja-JP" altLang="en-US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予備スライド</a:t>
            </a:r>
          </a:p>
        </p:txBody>
      </p:sp>
    </p:spTree>
    <p:extLst>
      <p:ext uri="{BB962C8B-B14F-4D97-AF65-F5344CB8AC3E}">
        <p14:creationId xmlns:p14="http://schemas.microsoft.com/office/powerpoint/2010/main" val="4261239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01D19CB-B74D-48CA-9005-3538EA8E5AD9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0A6126-E586-4743-9DA0-BB289557C6B4}"/>
              </a:ext>
            </a:extLst>
          </p:cNvPr>
          <p:cNvSpPr txBox="1"/>
          <p:nvPr/>
        </p:nvSpPr>
        <p:spPr>
          <a:xfrm>
            <a:off x="0" y="29781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モンゴルの土壌が高温の時の土壌水分量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761FD2-D45B-4FDD-A763-B8F77852E6E0}"/>
              </a:ext>
            </a:extLst>
          </p:cNvPr>
          <p:cNvSpPr txBox="1"/>
          <p:nvPr/>
        </p:nvSpPr>
        <p:spPr>
          <a:xfrm>
            <a:off x="226562" y="489027"/>
            <a:ext cx="4296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LaNina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インデックスと土壌水分量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(4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pic>
        <p:nvPicPr>
          <p:cNvPr id="3" name="図 2" descr="ダイアグラム&#10;&#10;自動的に生成された説明">
            <a:extLst>
              <a:ext uri="{FF2B5EF4-FFF2-40B4-BE49-F238E27FC236}">
                <a16:creationId xmlns:a16="http://schemas.microsoft.com/office/drawing/2014/main" id="{9F6ABD53-6D66-4F2D-A266-5EA330326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17049" r="4784" b="14098"/>
          <a:stretch/>
        </p:blipFill>
        <p:spPr>
          <a:xfrm>
            <a:off x="453060" y="796804"/>
            <a:ext cx="3681995" cy="2090154"/>
          </a:xfrm>
          <a:prstGeom prst="rect">
            <a:avLst/>
          </a:prstGeom>
        </p:spPr>
      </p:pic>
      <p:pic>
        <p:nvPicPr>
          <p:cNvPr id="8" name="図 7" descr="ダイアグラム&#10;&#10;自動的に生成された説明">
            <a:extLst>
              <a:ext uri="{FF2B5EF4-FFF2-40B4-BE49-F238E27FC236}">
                <a16:creationId xmlns:a16="http://schemas.microsoft.com/office/drawing/2014/main" id="{322976B3-5702-4C8D-9DB7-999085A9C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t="17159" r="4338" b="13551"/>
          <a:stretch/>
        </p:blipFill>
        <p:spPr>
          <a:xfrm>
            <a:off x="4896312" y="808775"/>
            <a:ext cx="3695835" cy="209015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152FA67-6390-4CED-B72F-74E8E3A131F2}"/>
              </a:ext>
            </a:extLst>
          </p:cNvPr>
          <p:cNvSpPr txBox="1"/>
          <p:nvPr/>
        </p:nvSpPr>
        <p:spPr>
          <a:xfrm>
            <a:off x="4680236" y="489027"/>
            <a:ext cx="4296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LaNina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インデックスと土壌水分量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(6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pic>
        <p:nvPicPr>
          <p:cNvPr id="11" name="図 10" descr="ダイアグラム, 設計図&#10;&#10;自動的に生成された説明">
            <a:extLst>
              <a:ext uri="{FF2B5EF4-FFF2-40B4-BE49-F238E27FC236}">
                <a16:creationId xmlns:a16="http://schemas.microsoft.com/office/drawing/2014/main" id="{CD769745-D464-4014-9824-90CE7217C5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6796" r="5072" b="13553"/>
          <a:stretch/>
        </p:blipFill>
        <p:spPr>
          <a:xfrm>
            <a:off x="453058" y="3337201"/>
            <a:ext cx="3681995" cy="2110241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E17165D5-A1A4-45DA-A0C3-166C1AD7D1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6796" r="5410" b="13553"/>
          <a:stretch/>
        </p:blipFill>
        <p:spPr>
          <a:xfrm>
            <a:off x="4910809" y="3347982"/>
            <a:ext cx="3681995" cy="2117859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A00DE2B6-7E61-4E7A-B8BA-CEBAB75BD05A}"/>
              </a:ext>
            </a:extLst>
          </p:cNvPr>
          <p:cNvSpPr/>
          <p:nvPr/>
        </p:nvSpPr>
        <p:spPr>
          <a:xfrm>
            <a:off x="974360" y="5930908"/>
            <a:ext cx="7217765" cy="624119"/>
          </a:xfrm>
          <a:prstGeom prst="roundRect">
            <a:avLst>
              <a:gd name="adj" fmla="val 11289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632CF59-A530-42BD-AF48-EDDA4A59DEAD}"/>
              </a:ext>
            </a:extLst>
          </p:cNvPr>
          <p:cNvSpPr txBox="1"/>
          <p:nvPr/>
        </p:nvSpPr>
        <p:spPr>
          <a:xfrm>
            <a:off x="1504493" y="6085597"/>
            <a:ext cx="6135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・土壌温度の高温偏差に対応して土壌水分量は負偏差が見られる</a:t>
            </a:r>
            <a:endParaRPr kumimoji="1" lang="en-US" altLang="ja-JP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6E17D70-8CD6-4EAC-A58E-88CDB2AFC57C}"/>
              </a:ext>
            </a:extLst>
          </p:cNvPr>
          <p:cNvSpPr txBox="1"/>
          <p:nvPr/>
        </p:nvSpPr>
        <p:spPr>
          <a:xfrm>
            <a:off x="5224115" y="5548414"/>
            <a:ext cx="36450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等値線：回帰係数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(kg/m^3)</a:t>
            </a:r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，陰影：信頼係数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90</a:t>
            </a:r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％以上</a:t>
            </a:r>
            <a:endParaRPr kumimoji="1" lang="en-US" altLang="ja-JP" sz="105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D429424-DE27-4394-9885-908597013AB4}"/>
              </a:ext>
            </a:extLst>
          </p:cNvPr>
          <p:cNvSpPr txBox="1"/>
          <p:nvPr/>
        </p:nvSpPr>
        <p:spPr>
          <a:xfrm>
            <a:off x="295753" y="3029424"/>
            <a:ext cx="3996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海氷インデックスと土壌水分量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(4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D3F632B-86A4-4BBB-9065-9390AD44D39F}"/>
              </a:ext>
            </a:extLst>
          </p:cNvPr>
          <p:cNvSpPr txBox="1"/>
          <p:nvPr/>
        </p:nvSpPr>
        <p:spPr>
          <a:xfrm>
            <a:off x="4830116" y="3036810"/>
            <a:ext cx="3996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海氷インデックスと土壌水分量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(6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9DAD3A1-EFDA-47C5-848E-970AD14A0716}"/>
              </a:ext>
            </a:extLst>
          </p:cNvPr>
          <p:cNvSpPr/>
          <p:nvPr/>
        </p:nvSpPr>
        <p:spPr>
          <a:xfrm>
            <a:off x="2670744" y="1528997"/>
            <a:ext cx="277319" cy="2473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4D987CF-858E-4D56-9DF9-AF0444FC235C}"/>
              </a:ext>
            </a:extLst>
          </p:cNvPr>
          <p:cNvSpPr/>
          <p:nvPr/>
        </p:nvSpPr>
        <p:spPr>
          <a:xfrm>
            <a:off x="7125322" y="4082705"/>
            <a:ext cx="277319" cy="2473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F54097C-EAFC-4213-9CC1-ECE9A9214DD8}"/>
              </a:ext>
            </a:extLst>
          </p:cNvPr>
          <p:cNvSpPr/>
          <p:nvPr/>
        </p:nvSpPr>
        <p:spPr>
          <a:xfrm>
            <a:off x="7125322" y="1528997"/>
            <a:ext cx="277319" cy="2473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69CB91E-8A06-478C-86F9-079328209280}"/>
              </a:ext>
            </a:extLst>
          </p:cNvPr>
          <p:cNvSpPr/>
          <p:nvPr/>
        </p:nvSpPr>
        <p:spPr>
          <a:xfrm>
            <a:off x="2721959" y="4082705"/>
            <a:ext cx="277319" cy="2473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1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F5D98D2-AC14-46D5-9CAC-661F4A902195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6AAAF1-8BD6-4AC0-80CE-F62C57A9600A}"/>
              </a:ext>
            </a:extLst>
          </p:cNvPr>
          <p:cNvSpPr txBox="1"/>
          <p:nvPr/>
        </p:nvSpPr>
        <p:spPr>
          <a:xfrm>
            <a:off x="0" y="29781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アムール川がラニーニャと海氷変動をつなぐ？</a:t>
            </a:r>
          </a:p>
        </p:txBody>
      </p:sp>
      <p:pic>
        <p:nvPicPr>
          <p:cNvPr id="7" name="図 6" descr="マップ&#10;&#10;自動的に生成された説明">
            <a:extLst>
              <a:ext uri="{FF2B5EF4-FFF2-40B4-BE49-F238E27FC236}">
                <a16:creationId xmlns:a16="http://schemas.microsoft.com/office/drawing/2014/main" id="{175D17B8-D9F2-482C-84FD-58A413958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16" y="770860"/>
            <a:ext cx="2774940" cy="277494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F51522D-C6E3-46F9-B42E-E99B1643076A}"/>
              </a:ext>
            </a:extLst>
          </p:cNvPr>
          <p:cNvSpPr txBox="1"/>
          <p:nvPr/>
        </p:nvSpPr>
        <p:spPr>
          <a:xfrm>
            <a:off x="530999" y="654146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・赤枠の領域はアムール川の支流である</a:t>
            </a:r>
            <a:endParaRPr kumimoji="1" lang="en-US" altLang="ja-JP" sz="20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just"/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アルグン川とシルカ川の流域</a:t>
            </a:r>
            <a:endParaRPr kumimoji="1" lang="en-US" altLang="ja-JP" sz="20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2650FD-D827-406E-A806-9F401B2E8B6E}"/>
              </a:ext>
            </a:extLst>
          </p:cNvPr>
          <p:cNvSpPr txBox="1"/>
          <p:nvPr/>
        </p:nvSpPr>
        <p:spPr>
          <a:xfrm>
            <a:off x="530999" y="1556677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・赤枠の領域内が乾燥していると</a:t>
            </a:r>
            <a:endParaRPr kumimoji="1" lang="en-US" altLang="ja-JP" sz="20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アムール川の流量は少なくなる</a:t>
            </a:r>
            <a:endParaRPr kumimoji="1" lang="en-US" altLang="ja-JP" sz="20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09383E0-A954-4B1A-AA6C-8903CD68EAE1}"/>
              </a:ext>
            </a:extLst>
          </p:cNvPr>
          <p:cNvSpPr txBox="1"/>
          <p:nvPr/>
        </p:nvSpPr>
        <p:spPr>
          <a:xfrm>
            <a:off x="530998" y="2459121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・アムール川の流量は夏季に多い</a:t>
            </a:r>
            <a:endParaRPr kumimoji="1" lang="en-US" altLang="ja-JP" sz="20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76A3CC2-1051-4631-9922-BD2C3EEFEC7A}"/>
              </a:ext>
            </a:extLst>
          </p:cNvPr>
          <p:cNvSpPr txBox="1"/>
          <p:nvPr/>
        </p:nvSpPr>
        <p:spPr>
          <a:xfrm>
            <a:off x="227009" y="3053789"/>
            <a:ext cx="510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・アムール川の流量が少ない年に続く</a:t>
            </a:r>
            <a:endParaRPr kumimoji="1" lang="en-US" altLang="ja-JP" sz="20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just"/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   冬季の海氷は多い　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</a:t>
            </a:r>
            <a:r>
              <a:rPr kumimoji="1" lang="en-US" altLang="ja-JP" sz="1600" b="1" dirty="0" err="1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Ogi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et al. 2001)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E6AF13E-C65A-41E1-A668-C24E936CD918}"/>
              </a:ext>
            </a:extLst>
          </p:cNvPr>
          <p:cNvSpPr txBox="1"/>
          <p:nvPr/>
        </p:nvSpPr>
        <p:spPr>
          <a:xfrm>
            <a:off x="7858254" y="3628508"/>
            <a:ext cx="8960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Wikipedia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5EDC1D11-8E5A-417E-B486-0A037437CE9B}"/>
              </a:ext>
            </a:extLst>
          </p:cNvPr>
          <p:cNvSpPr/>
          <p:nvPr/>
        </p:nvSpPr>
        <p:spPr>
          <a:xfrm>
            <a:off x="1099048" y="4760129"/>
            <a:ext cx="6945903" cy="1815237"/>
          </a:xfrm>
          <a:prstGeom prst="roundRect">
            <a:avLst>
              <a:gd name="adj" fmla="val 11289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20683E-4BE5-401E-977C-3428F8DF0E66}"/>
              </a:ext>
            </a:extLst>
          </p:cNvPr>
          <p:cNvSpPr txBox="1"/>
          <p:nvPr/>
        </p:nvSpPr>
        <p:spPr>
          <a:xfrm>
            <a:off x="1861745" y="4860744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年前の冬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269612A-84D9-4FBE-BB64-06358B4CBB4F}"/>
              </a:ext>
            </a:extLst>
          </p:cNvPr>
          <p:cNvSpPr txBox="1"/>
          <p:nvPr/>
        </p:nvSpPr>
        <p:spPr>
          <a:xfrm>
            <a:off x="5725618" y="4869861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春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7FE05D-AFA2-4C2C-BFD4-6D88F6DA12A2}"/>
              </a:ext>
            </a:extLst>
          </p:cNvPr>
          <p:cNvSpPr txBox="1"/>
          <p:nvPr/>
        </p:nvSpPr>
        <p:spPr>
          <a:xfrm>
            <a:off x="2513698" y="5853758"/>
            <a:ext cx="364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冬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27FFE92-0625-492B-8525-A8E8357E85BF}"/>
              </a:ext>
            </a:extLst>
          </p:cNvPr>
          <p:cNvSpPr txBox="1"/>
          <p:nvPr/>
        </p:nvSpPr>
        <p:spPr>
          <a:xfrm>
            <a:off x="1477025" y="512949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ラニーニャ現象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81D8062-10EA-4848-96CB-088DF09A4EA4}"/>
              </a:ext>
            </a:extLst>
          </p:cNvPr>
          <p:cNvSpPr txBox="1"/>
          <p:nvPr/>
        </p:nvSpPr>
        <p:spPr>
          <a:xfrm>
            <a:off x="1331509" y="6140877"/>
            <a:ext cx="272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オホーツク海の海氷発達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3D97AC9-3F4E-4BB0-BF4A-0C006CB320B9}"/>
              </a:ext>
            </a:extLst>
          </p:cNvPr>
          <p:cNvSpPr txBox="1"/>
          <p:nvPr/>
        </p:nvSpPr>
        <p:spPr>
          <a:xfrm>
            <a:off x="4084143" y="5129491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モンゴル付近の土壌，高温・乾燥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2B677844-EE22-41DD-A787-09857A5D38E0}"/>
              </a:ext>
            </a:extLst>
          </p:cNvPr>
          <p:cNvSpPr/>
          <p:nvPr/>
        </p:nvSpPr>
        <p:spPr>
          <a:xfrm>
            <a:off x="3462593" y="5020048"/>
            <a:ext cx="339002" cy="197189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C4DAE367-A222-4D06-8056-41D93A7C40EE}"/>
              </a:ext>
            </a:extLst>
          </p:cNvPr>
          <p:cNvSpPr/>
          <p:nvPr/>
        </p:nvSpPr>
        <p:spPr>
          <a:xfrm rot="5400000">
            <a:off x="5806912" y="5533893"/>
            <a:ext cx="201613" cy="218796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7D4EFFC-6B11-40FC-8F57-1CDC6E78109D}"/>
              </a:ext>
            </a:extLst>
          </p:cNvPr>
          <p:cNvSpPr txBox="1"/>
          <p:nvPr/>
        </p:nvSpPr>
        <p:spPr>
          <a:xfrm>
            <a:off x="1156276" y="442350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仮説</a:t>
            </a:r>
            <a:endParaRPr kumimoji="1" lang="en-US" altLang="ja-JP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5DB228F-1F48-494A-860D-3900A419B57C}"/>
              </a:ext>
            </a:extLst>
          </p:cNvPr>
          <p:cNvSpPr txBox="1"/>
          <p:nvPr/>
        </p:nvSpPr>
        <p:spPr>
          <a:xfrm>
            <a:off x="5725617" y="584604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夏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567D775-B012-494B-A429-D49A556CEA93}"/>
              </a:ext>
            </a:extLst>
          </p:cNvPr>
          <p:cNvSpPr txBox="1"/>
          <p:nvPr/>
        </p:nvSpPr>
        <p:spPr>
          <a:xfrm>
            <a:off x="4776639" y="615083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アムール川の流量小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99B76403-55B0-4D44-A0C9-997BBCF711D2}"/>
              </a:ext>
            </a:extLst>
          </p:cNvPr>
          <p:cNvSpPr/>
          <p:nvPr/>
        </p:nvSpPr>
        <p:spPr>
          <a:xfrm rot="10800000">
            <a:off x="4246484" y="6225274"/>
            <a:ext cx="339002" cy="197189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8677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01D19CB-B74D-48CA-9005-3538EA8E5AD9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0A6126-E586-4743-9DA0-BB289557C6B4}"/>
              </a:ext>
            </a:extLst>
          </p:cNvPr>
          <p:cNvSpPr txBox="1"/>
          <p:nvPr/>
        </p:nvSpPr>
        <p:spPr>
          <a:xfrm>
            <a:off x="0" y="29781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モンゴルの土壌が乾燥時の可降水量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761FD2-D45B-4FDD-A763-B8F77852E6E0}"/>
              </a:ext>
            </a:extLst>
          </p:cNvPr>
          <p:cNvSpPr txBox="1"/>
          <p:nvPr/>
        </p:nvSpPr>
        <p:spPr>
          <a:xfrm>
            <a:off x="226562" y="489027"/>
            <a:ext cx="4116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LaNina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インデックスと可降水量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(4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152FA67-6390-4CED-B72F-74E8E3A131F2}"/>
              </a:ext>
            </a:extLst>
          </p:cNvPr>
          <p:cNvSpPr txBox="1"/>
          <p:nvPr/>
        </p:nvSpPr>
        <p:spPr>
          <a:xfrm>
            <a:off x="4680236" y="489027"/>
            <a:ext cx="4116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LaNina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インデックスと可降水量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(6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A00DE2B6-7E61-4E7A-B8BA-CEBAB75BD05A}"/>
              </a:ext>
            </a:extLst>
          </p:cNvPr>
          <p:cNvSpPr/>
          <p:nvPr/>
        </p:nvSpPr>
        <p:spPr>
          <a:xfrm>
            <a:off x="1708879" y="5930908"/>
            <a:ext cx="5741232" cy="814666"/>
          </a:xfrm>
          <a:prstGeom prst="roundRect">
            <a:avLst>
              <a:gd name="adj" fmla="val 11289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632CF59-A530-42BD-AF48-EDDA4A59DEAD}"/>
              </a:ext>
            </a:extLst>
          </p:cNvPr>
          <p:cNvSpPr txBox="1"/>
          <p:nvPr/>
        </p:nvSpPr>
        <p:spPr>
          <a:xfrm>
            <a:off x="2336472" y="6034235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・可降水量に有意なシグナルは見られない</a:t>
            </a:r>
            <a:endParaRPr kumimoji="1" lang="en-US" altLang="ja-JP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6E17D70-8CD6-4EAC-A58E-88CDB2AFC57C}"/>
              </a:ext>
            </a:extLst>
          </p:cNvPr>
          <p:cNvSpPr txBox="1"/>
          <p:nvPr/>
        </p:nvSpPr>
        <p:spPr>
          <a:xfrm>
            <a:off x="5224115" y="5548414"/>
            <a:ext cx="36450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等値線：回帰係数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(kg/m^3)</a:t>
            </a:r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，陰影：信頼係数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90</a:t>
            </a:r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％以上</a:t>
            </a:r>
            <a:endParaRPr kumimoji="1" lang="en-US" altLang="ja-JP" sz="105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D429424-DE27-4394-9885-908597013AB4}"/>
              </a:ext>
            </a:extLst>
          </p:cNvPr>
          <p:cNvSpPr txBox="1"/>
          <p:nvPr/>
        </p:nvSpPr>
        <p:spPr>
          <a:xfrm>
            <a:off x="295753" y="3029424"/>
            <a:ext cx="3817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海氷インデックスと可降水量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(4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D3F632B-86A4-4BBB-9065-9390AD44D39F}"/>
              </a:ext>
            </a:extLst>
          </p:cNvPr>
          <p:cNvSpPr txBox="1"/>
          <p:nvPr/>
        </p:nvSpPr>
        <p:spPr>
          <a:xfrm>
            <a:off x="4830116" y="3036810"/>
            <a:ext cx="3817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海氷インデックスと可降水量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(6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pic>
        <p:nvPicPr>
          <p:cNvPr id="6" name="図 5" descr="ダイアグラム, 設計図&#10;&#10;自動的に生成された説明">
            <a:extLst>
              <a:ext uri="{FF2B5EF4-FFF2-40B4-BE49-F238E27FC236}">
                <a16:creationId xmlns:a16="http://schemas.microsoft.com/office/drawing/2014/main" id="{5B0CFA94-BDD1-430B-92ED-4D9BAE8DE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17049" r="5324" b="13518"/>
          <a:stretch/>
        </p:blipFill>
        <p:spPr>
          <a:xfrm>
            <a:off x="453057" y="808775"/>
            <a:ext cx="3681995" cy="2109718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E91E8850-3F73-4871-AEBD-19E2E91CA0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17158" r="5410" b="13519"/>
          <a:stretch/>
        </p:blipFill>
        <p:spPr>
          <a:xfrm>
            <a:off x="4830116" y="795532"/>
            <a:ext cx="3681995" cy="2108298"/>
          </a:xfrm>
          <a:prstGeom prst="rect">
            <a:avLst/>
          </a:prstGeom>
        </p:spPr>
      </p:pic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4330F15B-EB20-47FB-9C84-A716F97C00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" t="16940" r="4695" b="13519"/>
          <a:stretch/>
        </p:blipFill>
        <p:spPr>
          <a:xfrm>
            <a:off x="433194" y="3344587"/>
            <a:ext cx="3701858" cy="2110241"/>
          </a:xfrm>
          <a:prstGeom prst="rect">
            <a:avLst/>
          </a:prstGeom>
        </p:spPr>
      </p:pic>
      <p:pic>
        <p:nvPicPr>
          <p:cNvPr id="26" name="図 25" descr="ダイアグラム&#10;&#10;自動的に生成された説明">
            <a:extLst>
              <a:ext uri="{FF2B5EF4-FFF2-40B4-BE49-F238E27FC236}">
                <a16:creationId xmlns:a16="http://schemas.microsoft.com/office/drawing/2014/main" id="{47CABE29-2DBB-458E-A6C2-5E9EEAB01B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17159" r="4819" b="14426"/>
          <a:stretch/>
        </p:blipFill>
        <p:spPr>
          <a:xfrm>
            <a:off x="4830116" y="3344587"/>
            <a:ext cx="3757888" cy="2110241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6AA3724-A592-479B-B54F-A81E7E4FFD62}"/>
              </a:ext>
            </a:extLst>
          </p:cNvPr>
          <p:cNvSpPr/>
          <p:nvPr/>
        </p:nvSpPr>
        <p:spPr>
          <a:xfrm>
            <a:off x="2693229" y="1543987"/>
            <a:ext cx="277319" cy="2473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CBE01DC-667C-419F-BE2B-5D6165734E07}"/>
              </a:ext>
            </a:extLst>
          </p:cNvPr>
          <p:cNvSpPr/>
          <p:nvPr/>
        </p:nvSpPr>
        <p:spPr>
          <a:xfrm>
            <a:off x="7102837" y="4082705"/>
            <a:ext cx="277319" cy="2473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C36BC77-4671-4BE8-9860-FF39560F0C00}"/>
              </a:ext>
            </a:extLst>
          </p:cNvPr>
          <p:cNvSpPr/>
          <p:nvPr/>
        </p:nvSpPr>
        <p:spPr>
          <a:xfrm>
            <a:off x="7095342" y="1528997"/>
            <a:ext cx="277319" cy="2473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A5041A0-E5B6-4924-91AD-F6039F733FC4}"/>
              </a:ext>
            </a:extLst>
          </p:cNvPr>
          <p:cNvSpPr/>
          <p:nvPr/>
        </p:nvSpPr>
        <p:spPr>
          <a:xfrm>
            <a:off x="2699474" y="4082705"/>
            <a:ext cx="277319" cy="24733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49EA551-C6E8-4B74-9E8D-96C078D3FB3F}"/>
              </a:ext>
            </a:extLst>
          </p:cNvPr>
          <p:cNvSpPr txBox="1"/>
          <p:nvPr/>
        </p:nvSpPr>
        <p:spPr>
          <a:xfrm>
            <a:off x="2336472" y="6368269"/>
            <a:ext cx="4493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・土壌は乾燥しているが大気はどちらでもない</a:t>
            </a:r>
            <a:endParaRPr kumimoji="1" lang="en-US" altLang="ja-JP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830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360E593-65E8-4BDC-8C75-EAFD6115D7BE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D45EF5-F46E-47BC-B9F8-629353D198B4}"/>
              </a:ext>
            </a:extLst>
          </p:cNvPr>
          <p:cNvSpPr txBox="1"/>
          <p:nvPr/>
        </p:nvSpPr>
        <p:spPr>
          <a:xfrm>
            <a:off x="0" y="29781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考察　　～見かけの相関～</a:t>
            </a:r>
            <a:endParaRPr kumimoji="1" lang="en-US" altLang="ja-JP" sz="2000" b="1" dirty="0">
              <a:solidFill>
                <a:schemeClr val="bg1"/>
              </a:solidFill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6DD0E27-808A-4A96-B95A-670738BCE6C7}"/>
              </a:ext>
            </a:extLst>
          </p:cNvPr>
          <p:cNvSpPr txBox="1"/>
          <p:nvPr/>
        </p:nvSpPr>
        <p:spPr>
          <a:xfrm>
            <a:off x="4766671" y="5902917"/>
            <a:ext cx="40559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海氷と</a:t>
            </a:r>
            <a:r>
              <a:rPr kumimoji="1" lang="en-US" altLang="ja-JP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1</a:t>
            </a:r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年前のラニーニャとの関係は</a:t>
            </a:r>
            <a:endParaRPr kumimoji="1" lang="en-US" altLang="ja-JP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  <a:p>
            <a:pPr algn="ctr"/>
            <a:r>
              <a:rPr kumimoji="1" lang="ja-JP" altLang="en-US" sz="2000" b="1" dirty="0">
                <a:solidFill>
                  <a:srgbClr val="FF5050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見かけの相関ではない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9915AA7-BB06-4FB5-8825-C261A16626B6}"/>
              </a:ext>
            </a:extLst>
          </p:cNvPr>
          <p:cNvSpPr txBox="1"/>
          <p:nvPr/>
        </p:nvSpPr>
        <p:spPr>
          <a:xfrm>
            <a:off x="767849" y="4084597"/>
            <a:ext cx="7669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海氷，</a:t>
            </a:r>
            <a:r>
              <a:rPr kumimoji="1" lang="en-US" altLang="ja-JP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Niño3</a:t>
            </a:r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インデックスの自身の</a:t>
            </a:r>
            <a:r>
              <a:rPr kumimoji="1" lang="en-US" altLang="ja-JP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1</a:t>
            </a:r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年前とのラグ相関を調べる</a:t>
            </a:r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BDA6EABC-1A9F-4C90-90FE-67F57B5A709F}"/>
              </a:ext>
            </a:extLst>
          </p:cNvPr>
          <p:cNvGrpSpPr/>
          <p:nvPr/>
        </p:nvGrpSpPr>
        <p:grpSpPr>
          <a:xfrm>
            <a:off x="1011718" y="536799"/>
            <a:ext cx="7120563" cy="3212415"/>
            <a:chOff x="1024426" y="591857"/>
            <a:chExt cx="7120563" cy="3212415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4BC63825-E2C8-4E17-9AA5-B01234E67B72}"/>
                </a:ext>
              </a:extLst>
            </p:cNvPr>
            <p:cNvGrpSpPr/>
            <p:nvPr/>
          </p:nvGrpSpPr>
          <p:grpSpPr>
            <a:xfrm>
              <a:off x="5769259" y="1505751"/>
              <a:ext cx="2372710" cy="914400"/>
              <a:chOff x="5146119" y="1111080"/>
              <a:chExt cx="2372710" cy="914400"/>
            </a:xfrm>
          </p:grpSpPr>
          <p:sp>
            <p:nvSpPr>
              <p:cNvPr id="17" name="楕円 16">
                <a:extLst>
                  <a:ext uri="{FF2B5EF4-FFF2-40B4-BE49-F238E27FC236}">
                    <a16:creationId xmlns:a16="http://schemas.microsoft.com/office/drawing/2014/main" id="{03B398ED-2E49-4E6F-A0B9-D85128241336}"/>
                  </a:ext>
                </a:extLst>
              </p:cNvPr>
              <p:cNvSpPr/>
              <p:nvPr/>
            </p:nvSpPr>
            <p:spPr>
              <a:xfrm>
                <a:off x="5146119" y="1111080"/>
                <a:ext cx="2372710" cy="9144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A5BF1D7A-EDCF-43F9-8138-6C8E0A650BA0}"/>
                  </a:ext>
                </a:extLst>
              </p:cNvPr>
              <p:cNvSpPr txBox="1"/>
              <p:nvPr/>
            </p:nvSpPr>
            <p:spPr>
              <a:xfrm>
                <a:off x="5316811" y="1383614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b="1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海氷インデックス</a:t>
                </a:r>
              </a:p>
            </p:txBody>
          </p:sp>
        </p:grp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054B328B-D792-48EB-91AC-55D8610FD8AC}"/>
                </a:ext>
              </a:extLst>
            </p:cNvPr>
            <p:cNvGrpSpPr/>
            <p:nvPr/>
          </p:nvGrpSpPr>
          <p:grpSpPr>
            <a:xfrm>
              <a:off x="1024426" y="591857"/>
              <a:ext cx="2372710" cy="914400"/>
              <a:chOff x="746609" y="1523280"/>
              <a:chExt cx="2372710" cy="914400"/>
            </a:xfrm>
          </p:grpSpPr>
          <p:sp>
            <p:nvSpPr>
              <p:cNvPr id="42" name="楕円 41">
                <a:extLst>
                  <a:ext uri="{FF2B5EF4-FFF2-40B4-BE49-F238E27FC236}">
                    <a16:creationId xmlns:a16="http://schemas.microsoft.com/office/drawing/2014/main" id="{9879A82B-47FE-4129-AD72-E2A913859A64}"/>
                  </a:ext>
                </a:extLst>
              </p:cNvPr>
              <p:cNvSpPr/>
              <p:nvPr/>
            </p:nvSpPr>
            <p:spPr>
              <a:xfrm>
                <a:off x="746609" y="1523280"/>
                <a:ext cx="2372710" cy="9144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4257E13C-E480-47A6-8E1F-A3313E2476F1}"/>
                  </a:ext>
                </a:extLst>
              </p:cNvPr>
              <p:cNvSpPr txBox="1"/>
              <p:nvPr/>
            </p:nvSpPr>
            <p:spPr>
              <a:xfrm>
                <a:off x="935603" y="1627885"/>
                <a:ext cx="2031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b="1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1</a:t>
                </a:r>
                <a:r>
                  <a:rPr kumimoji="1" lang="ja-JP" altLang="en-US" b="1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年前の</a:t>
                </a:r>
                <a:endParaRPr kumimoji="1" lang="en-US" altLang="ja-JP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endParaRPr>
              </a:p>
              <a:p>
                <a:r>
                  <a:rPr kumimoji="1" lang="ja-JP" altLang="en-US" b="1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海氷インデックス</a:t>
                </a:r>
              </a:p>
            </p:txBody>
          </p:sp>
        </p:grp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2F2CE5E4-A383-4E6C-8F89-F71E78BAB75D}"/>
                </a:ext>
              </a:extLst>
            </p:cNvPr>
            <p:cNvGrpSpPr/>
            <p:nvPr/>
          </p:nvGrpSpPr>
          <p:grpSpPr>
            <a:xfrm>
              <a:off x="5772279" y="2889872"/>
              <a:ext cx="2372710" cy="914400"/>
              <a:chOff x="5146119" y="1111080"/>
              <a:chExt cx="2372710" cy="914400"/>
            </a:xfrm>
          </p:grpSpPr>
          <p:sp>
            <p:nvSpPr>
              <p:cNvPr id="46" name="楕円 45">
                <a:extLst>
                  <a:ext uri="{FF2B5EF4-FFF2-40B4-BE49-F238E27FC236}">
                    <a16:creationId xmlns:a16="http://schemas.microsoft.com/office/drawing/2014/main" id="{B360B4BF-AE74-4AF0-B149-3C579A53EF4D}"/>
                  </a:ext>
                </a:extLst>
              </p:cNvPr>
              <p:cNvSpPr/>
              <p:nvPr/>
            </p:nvSpPr>
            <p:spPr>
              <a:xfrm>
                <a:off x="5146119" y="1111080"/>
                <a:ext cx="2372710" cy="914400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CD69099F-91D2-4D31-A93B-82997C618984}"/>
                  </a:ext>
                </a:extLst>
              </p:cNvPr>
              <p:cNvSpPr txBox="1"/>
              <p:nvPr/>
            </p:nvSpPr>
            <p:spPr>
              <a:xfrm>
                <a:off x="5223008" y="1414496"/>
                <a:ext cx="22958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Niño3</a:t>
                </a:r>
                <a:r>
                  <a:rPr kumimoji="1" lang="ja-JP" altLang="en-US" b="1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インデックス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39633901-71A2-457C-A25A-3694F32B1EB9}"/>
                </a:ext>
              </a:extLst>
            </p:cNvPr>
            <p:cNvGrpSpPr/>
            <p:nvPr/>
          </p:nvGrpSpPr>
          <p:grpSpPr>
            <a:xfrm>
              <a:off x="1042727" y="1948240"/>
              <a:ext cx="2372710" cy="914400"/>
              <a:chOff x="746609" y="1523280"/>
              <a:chExt cx="2372710" cy="914400"/>
            </a:xfrm>
          </p:grpSpPr>
          <p:sp>
            <p:nvSpPr>
              <p:cNvPr id="49" name="楕円 48">
                <a:extLst>
                  <a:ext uri="{FF2B5EF4-FFF2-40B4-BE49-F238E27FC236}">
                    <a16:creationId xmlns:a16="http://schemas.microsoft.com/office/drawing/2014/main" id="{C6E2CB47-AB4E-49B9-AAFC-802E9063AE73}"/>
                  </a:ext>
                </a:extLst>
              </p:cNvPr>
              <p:cNvSpPr/>
              <p:nvPr/>
            </p:nvSpPr>
            <p:spPr>
              <a:xfrm>
                <a:off x="746609" y="1523280"/>
                <a:ext cx="2372710" cy="914400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1B9BD237-6498-4B20-AE62-A914A1BC8FE8}"/>
                  </a:ext>
                </a:extLst>
              </p:cNvPr>
              <p:cNvSpPr txBox="1"/>
              <p:nvPr/>
            </p:nvSpPr>
            <p:spPr>
              <a:xfrm>
                <a:off x="785053" y="1591352"/>
                <a:ext cx="22958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b="1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1</a:t>
                </a:r>
                <a:r>
                  <a:rPr kumimoji="1" lang="ja-JP" altLang="en-US" b="1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年前の</a:t>
                </a:r>
                <a:endParaRPr kumimoji="1" lang="en-US" altLang="ja-JP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endParaRPr>
              </a:p>
              <a:p>
                <a:r>
                  <a:rPr kumimoji="1" lang="en-US" altLang="ja-JP" b="1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Niño3</a:t>
                </a:r>
                <a:r>
                  <a:rPr kumimoji="1" lang="ja-JP" altLang="en-US" b="1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インデックス</a:t>
                </a:r>
              </a:p>
            </p:txBody>
          </p:sp>
        </p:grpSp>
        <p:sp>
          <p:nvSpPr>
            <p:cNvPr id="54" name="矢印: 上下 53">
              <a:extLst>
                <a:ext uri="{FF2B5EF4-FFF2-40B4-BE49-F238E27FC236}">
                  <a16:creationId xmlns:a16="http://schemas.microsoft.com/office/drawing/2014/main" id="{CCAEF3F8-DDF9-4317-88E4-1B89312FDBAF}"/>
                </a:ext>
              </a:extLst>
            </p:cNvPr>
            <p:cNvSpPr/>
            <p:nvPr/>
          </p:nvSpPr>
          <p:spPr>
            <a:xfrm rot="17146102">
              <a:off x="4481375" y="451300"/>
              <a:ext cx="424431" cy="1712983"/>
            </a:xfrm>
            <a:prstGeom prst="upDownArrow">
              <a:avLst>
                <a:gd name="adj1" fmla="val 32635"/>
                <a:gd name="adj2" fmla="val 56075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矢印: 上下 54">
              <a:extLst>
                <a:ext uri="{FF2B5EF4-FFF2-40B4-BE49-F238E27FC236}">
                  <a16:creationId xmlns:a16="http://schemas.microsoft.com/office/drawing/2014/main" id="{568CF9D8-F099-46B0-9112-BA84817CD68F}"/>
                </a:ext>
              </a:extLst>
            </p:cNvPr>
            <p:cNvSpPr/>
            <p:nvPr/>
          </p:nvSpPr>
          <p:spPr>
            <a:xfrm rot="17072776">
              <a:off x="4320943" y="2236082"/>
              <a:ext cx="424431" cy="1680043"/>
            </a:xfrm>
            <a:prstGeom prst="upDownArrow">
              <a:avLst>
                <a:gd name="adj1" fmla="val 32635"/>
                <a:gd name="adj2" fmla="val 5607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C7BEFAC2-3815-4EC5-9290-9DF035A75BF0}"/>
                </a:ext>
              </a:extLst>
            </p:cNvPr>
            <p:cNvSpPr txBox="1"/>
            <p:nvPr/>
          </p:nvSpPr>
          <p:spPr>
            <a:xfrm>
              <a:off x="4575241" y="72355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？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F43924DC-434E-41A2-930C-2D0C1A440AE2}"/>
                </a:ext>
              </a:extLst>
            </p:cNvPr>
            <p:cNvSpPr txBox="1"/>
            <p:nvPr/>
          </p:nvSpPr>
          <p:spPr>
            <a:xfrm>
              <a:off x="4286936" y="329808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？</a:t>
              </a:r>
            </a:p>
          </p:txBody>
        </p:sp>
        <p:sp>
          <p:nvSpPr>
            <p:cNvPr id="58" name="矢印: 上下 57">
              <a:extLst>
                <a:ext uri="{FF2B5EF4-FFF2-40B4-BE49-F238E27FC236}">
                  <a16:creationId xmlns:a16="http://schemas.microsoft.com/office/drawing/2014/main" id="{691E6C6B-0291-463D-A770-27CFA8C6E58D}"/>
                </a:ext>
              </a:extLst>
            </p:cNvPr>
            <p:cNvSpPr/>
            <p:nvPr/>
          </p:nvSpPr>
          <p:spPr>
            <a:xfrm rot="15655158">
              <a:off x="4403667" y="1285713"/>
              <a:ext cx="424431" cy="1789827"/>
            </a:xfrm>
            <a:prstGeom prst="upDownArrow">
              <a:avLst>
                <a:gd name="adj1" fmla="val 32635"/>
                <a:gd name="adj2" fmla="val 56075"/>
              </a:avLst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5F6ED741-DA72-4F7F-A85A-F763F24E0A5F}"/>
                </a:ext>
              </a:extLst>
            </p:cNvPr>
            <p:cNvSpPr txBox="1"/>
            <p:nvPr/>
          </p:nvSpPr>
          <p:spPr>
            <a:xfrm>
              <a:off x="4286936" y="233733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負相関</a:t>
              </a:r>
            </a:p>
          </p:txBody>
        </p:sp>
      </p:grp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DE4A7A4-F746-47CA-83DC-F765EF0C5B06}"/>
              </a:ext>
            </a:extLst>
          </p:cNvPr>
          <p:cNvSpPr txBox="1"/>
          <p:nvPr/>
        </p:nvSpPr>
        <p:spPr>
          <a:xfrm>
            <a:off x="5246169" y="544057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有意な負相関は見られない</a:t>
            </a:r>
            <a:endParaRPr kumimoji="1" lang="en-US" altLang="ja-JP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65E4101-9A63-4804-9551-E840E9852138}"/>
              </a:ext>
            </a:extLst>
          </p:cNvPr>
          <p:cNvGrpSpPr/>
          <p:nvPr/>
        </p:nvGrpSpPr>
        <p:grpSpPr>
          <a:xfrm>
            <a:off x="510476" y="5040468"/>
            <a:ext cx="3763752" cy="1451601"/>
            <a:chOff x="510476" y="5040468"/>
            <a:chExt cx="3763752" cy="1451601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5FD8F088-48B1-4D2E-9070-8AEA2AC3344A}"/>
                </a:ext>
              </a:extLst>
            </p:cNvPr>
            <p:cNvSpPr txBox="1"/>
            <p:nvPr/>
          </p:nvSpPr>
          <p:spPr>
            <a:xfrm>
              <a:off x="813826" y="5040468"/>
              <a:ext cx="31886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自身の</a:t>
              </a:r>
              <a:r>
                <a:rPr kumimoji="1" lang="en-US" altLang="ja-JP" sz="20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1</a:t>
              </a:r>
              <a:r>
                <a:rPr kumimoji="1" lang="ja-JP" altLang="en-US" sz="20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年前とのラグ相関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83FC5DD6-89D7-4C12-99EF-F9DF12A62CC3}"/>
                </a:ext>
              </a:extLst>
            </p:cNvPr>
            <p:cNvSpPr txBox="1"/>
            <p:nvPr/>
          </p:nvSpPr>
          <p:spPr>
            <a:xfrm>
              <a:off x="617458" y="5574686"/>
              <a:ext cx="35814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Niño3</a:t>
              </a:r>
              <a:r>
                <a:rPr kumimoji="1" lang="ja-JP" altLang="en-US" sz="2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インデックス：</a:t>
              </a:r>
              <a:r>
                <a:rPr kumimoji="1" lang="en-US" altLang="ja-JP" sz="2000" b="1" dirty="0">
                  <a:latin typeface="ヒラギノ角ゴ Std W8" panose="020B0800000000000000" pitchFamily="34" charset="-128"/>
                  <a:ea typeface="ヒラギノ角ゴ Std W8" panose="020B0800000000000000" pitchFamily="34" charset="-128"/>
                </a:rPr>
                <a:t>-0.12</a:t>
              </a:r>
              <a:endPara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88BF2FA3-DB22-42E5-AE70-35C819D42F3D}"/>
                </a:ext>
              </a:extLst>
            </p:cNvPr>
            <p:cNvSpPr txBox="1"/>
            <p:nvPr/>
          </p:nvSpPr>
          <p:spPr>
            <a:xfrm>
              <a:off x="617458" y="6024370"/>
              <a:ext cx="31662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海氷インデックス：</a:t>
              </a:r>
              <a:r>
                <a:rPr kumimoji="1" lang="en-US" altLang="ja-JP" sz="2000" b="1" dirty="0">
                  <a:latin typeface="ヒラギノ角ゴ Std W8" panose="020B0800000000000000" pitchFamily="34" charset="-128"/>
                  <a:ea typeface="ヒラギノ角ゴ Std W8" panose="020B0800000000000000" pitchFamily="34" charset="-128"/>
                </a:rPr>
                <a:t>0.29</a:t>
              </a:r>
              <a:endPara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endParaRPr>
            </a:p>
          </p:txBody>
        </p: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60827745-E077-4300-A167-7E53BE7B3A7C}"/>
                </a:ext>
              </a:extLst>
            </p:cNvPr>
            <p:cNvSpPr/>
            <p:nvPr/>
          </p:nvSpPr>
          <p:spPr>
            <a:xfrm>
              <a:off x="510476" y="5417788"/>
              <a:ext cx="3763752" cy="1074281"/>
            </a:xfrm>
            <a:prstGeom prst="roundRect">
              <a:avLst>
                <a:gd name="adj" fmla="val 12119"/>
              </a:avLst>
            </a:prstGeom>
            <a:noFill/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C876458-3178-45E3-8A38-CF13FB8AFEF5}"/>
              </a:ext>
            </a:extLst>
          </p:cNvPr>
          <p:cNvSpPr txBox="1"/>
          <p:nvPr/>
        </p:nvSpPr>
        <p:spPr>
          <a:xfrm>
            <a:off x="5084950" y="672644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0.29</a:t>
            </a:r>
            <a:endParaRPr kumimoji="1" lang="ja-JP" altLang="en-US" sz="2000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8BB731D-D26B-4F7C-82CC-2C0EE975BF67}"/>
              </a:ext>
            </a:extLst>
          </p:cNvPr>
          <p:cNvSpPr txBox="1"/>
          <p:nvPr/>
        </p:nvSpPr>
        <p:spPr>
          <a:xfrm>
            <a:off x="6462412" y="2414542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0.21</a:t>
            </a:r>
            <a:endParaRPr kumimoji="1" lang="ja-JP" altLang="en-US" sz="2000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16EDF7B-C5F8-456E-9D0E-A9F4EF21395E}"/>
              </a:ext>
            </a:extLst>
          </p:cNvPr>
          <p:cNvSpPr txBox="1"/>
          <p:nvPr/>
        </p:nvSpPr>
        <p:spPr>
          <a:xfrm>
            <a:off x="1691119" y="1505314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0.21</a:t>
            </a:r>
            <a:endParaRPr kumimoji="1" lang="ja-JP" altLang="en-US" sz="2000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38D05B4-AC3C-495D-878B-C7930FCFBF38}"/>
              </a:ext>
            </a:extLst>
          </p:cNvPr>
          <p:cNvSpPr txBox="1"/>
          <p:nvPr/>
        </p:nvSpPr>
        <p:spPr>
          <a:xfrm>
            <a:off x="4722427" y="3373091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-0.12</a:t>
            </a:r>
            <a:endParaRPr kumimoji="1" lang="ja-JP" altLang="en-US" sz="2000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A626C51-00F5-4086-A1F5-9ABEEA8CF85F}"/>
              </a:ext>
            </a:extLst>
          </p:cNvPr>
          <p:cNvSpPr txBox="1"/>
          <p:nvPr/>
        </p:nvSpPr>
        <p:spPr>
          <a:xfrm>
            <a:off x="4025384" y="1702321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-0.26</a:t>
            </a:r>
            <a:endParaRPr kumimoji="1" lang="ja-JP" altLang="en-US" sz="2000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4723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360E593-65E8-4BDC-8C75-EAFD6115D7BE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D45EF5-F46E-47BC-B9F8-629353D198B4}"/>
              </a:ext>
            </a:extLst>
          </p:cNvPr>
          <p:cNvSpPr txBox="1"/>
          <p:nvPr/>
        </p:nvSpPr>
        <p:spPr>
          <a:xfrm>
            <a:off x="0" y="29781"/>
            <a:ext cx="4392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Niño3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インデックスの自己ラグ相関</a:t>
            </a:r>
            <a:endParaRPr kumimoji="1" lang="en-US" altLang="ja-JP" sz="2000" b="1" dirty="0">
              <a:solidFill>
                <a:schemeClr val="bg1"/>
              </a:solidFill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graphicFrame>
        <p:nvGraphicFramePr>
          <p:cNvPr id="39" name="グラフ 38">
            <a:extLst>
              <a:ext uri="{FF2B5EF4-FFF2-40B4-BE49-F238E27FC236}">
                <a16:creationId xmlns:a16="http://schemas.microsoft.com/office/drawing/2014/main" id="{411B0CA4-BA50-4834-845B-23BBD65843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655003"/>
              </p:ext>
            </p:extLst>
          </p:nvPr>
        </p:nvGraphicFramePr>
        <p:xfrm>
          <a:off x="1792928" y="2111963"/>
          <a:ext cx="5534686" cy="2821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3437763-A7C1-44C4-ABE4-72AEF151F020}"/>
              </a:ext>
            </a:extLst>
          </p:cNvPr>
          <p:cNvSpPr txBox="1"/>
          <p:nvPr/>
        </p:nvSpPr>
        <p:spPr>
          <a:xfrm>
            <a:off x="2822975" y="1632624"/>
            <a:ext cx="3908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Niño3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インデックスと</a:t>
            </a:r>
            <a:endParaRPr kumimoji="1" lang="en-US" altLang="ja-JP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Niño3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インデックスの相関係数の時系列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ABC626C-B86D-4F33-B9E9-1E4BD947B122}"/>
              </a:ext>
            </a:extLst>
          </p:cNvPr>
          <p:cNvSpPr txBox="1"/>
          <p:nvPr/>
        </p:nvSpPr>
        <p:spPr>
          <a:xfrm>
            <a:off x="3598305" y="2912471"/>
            <a:ext cx="763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-0.12</a:t>
            </a:r>
            <a:endParaRPr kumimoji="1" lang="ja-JP" altLang="en-US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1366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6C51C3D-1019-4B33-845A-F7BAC5D4B135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0484F4-8371-4378-AE73-432EE0B60760}"/>
              </a:ext>
            </a:extLst>
          </p:cNvPr>
          <p:cNvSpPr txBox="1"/>
          <p:nvPr/>
        </p:nvSpPr>
        <p:spPr>
          <a:xfrm>
            <a:off x="0" y="29781"/>
            <a:ext cx="5314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研究背景　　　～オホーツク海の海氷変動～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94F2CB-20F5-47C1-899E-F847185BB736}"/>
              </a:ext>
            </a:extLst>
          </p:cNvPr>
          <p:cNvSpPr txBox="1"/>
          <p:nvPr/>
        </p:nvSpPr>
        <p:spPr>
          <a:xfrm>
            <a:off x="8371291" y="4014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1/10</a:t>
            </a:r>
            <a:endParaRPr kumimoji="1" lang="ja-JP" altLang="en-US" b="1" dirty="0">
              <a:solidFill>
                <a:schemeClr val="bg1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CC2F6D3-4426-4E28-A21F-269A8B7C0A93}"/>
              </a:ext>
            </a:extLst>
          </p:cNvPr>
          <p:cNvGrpSpPr/>
          <p:nvPr/>
        </p:nvGrpSpPr>
        <p:grpSpPr>
          <a:xfrm>
            <a:off x="53232" y="888813"/>
            <a:ext cx="4709635" cy="3720752"/>
            <a:chOff x="30747" y="641476"/>
            <a:chExt cx="4709635" cy="3720752"/>
          </a:xfrm>
        </p:grpSpPr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5DE2AA25-5F6C-4C1A-AB48-5019F755B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699" t="30013" r="29027" b="22211"/>
            <a:stretch/>
          </p:blipFill>
          <p:spPr>
            <a:xfrm>
              <a:off x="30747" y="969160"/>
              <a:ext cx="4701316" cy="3119647"/>
            </a:xfrm>
            <a:prstGeom prst="rect">
              <a:avLst/>
            </a:prstGeom>
          </p:spPr>
        </p:pic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92384600-DE14-4D93-87AB-D38E3D61E05C}"/>
                </a:ext>
              </a:extLst>
            </p:cNvPr>
            <p:cNvSpPr txBox="1"/>
            <p:nvPr/>
          </p:nvSpPr>
          <p:spPr>
            <a:xfrm>
              <a:off x="3899378" y="4116007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気象庁</a:t>
              </a:r>
              <a:r>
                <a:rPr kumimoji="1" lang="en-US" altLang="ja-JP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HP</a:t>
              </a:r>
              <a:endPara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183F3422-772A-45B7-A928-96EBC664554B}"/>
                </a:ext>
              </a:extLst>
            </p:cNvPr>
            <p:cNvSpPr txBox="1"/>
            <p:nvPr/>
          </p:nvSpPr>
          <p:spPr>
            <a:xfrm>
              <a:off x="157909" y="641476"/>
              <a:ext cx="45824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オホーツク海の最大海氷域面積の経年変化</a:t>
              </a:r>
              <a:endPara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  <a:p>
              <a:pPr algn="ctr"/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　　　　</a:t>
              </a:r>
              <a:r>
                <a:rPr kumimoji="1" lang="en-US" altLang="ja-JP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(1970/71</a:t>
              </a:r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年～</a:t>
              </a:r>
              <a:r>
                <a:rPr kumimoji="1" lang="en-US" altLang="ja-JP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2018/19</a:t>
              </a:r>
              <a:r>
                <a:rPr kumimoji="1" lang="ja-JP" altLang="en-US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年</a:t>
              </a:r>
              <a:r>
                <a:rPr kumimoji="1" lang="en-US" altLang="ja-JP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)</a:t>
              </a:r>
              <a:endPara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8E233BC-15D4-4219-B562-2D059B573C56}"/>
              </a:ext>
            </a:extLst>
          </p:cNvPr>
          <p:cNvGrpSpPr/>
          <p:nvPr/>
        </p:nvGrpSpPr>
        <p:grpSpPr>
          <a:xfrm>
            <a:off x="4790108" y="743020"/>
            <a:ext cx="4203817" cy="4223424"/>
            <a:chOff x="4767623" y="495683"/>
            <a:chExt cx="4203817" cy="4223424"/>
          </a:xfrm>
        </p:grpSpPr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2682E8F0-E18D-4CF0-8B82-690063BDDD4B}"/>
                </a:ext>
              </a:extLst>
            </p:cNvPr>
            <p:cNvSpPr txBox="1"/>
            <p:nvPr/>
          </p:nvSpPr>
          <p:spPr>
            <a:xfrm>
              <a:off x="5224417" y="495683"/>
              <a:ext cx="3383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ヒラギノ角ゴ Std W8" panose="020B0800000000000000" pitchFamily="34" charset="-128"/>
                  <a:ea typeface="ヒラギノ角ゴ Std W8" panose="020B0800000000000000" pitchFamily="34" charset="-128"/>
                </a:rPr>
                <a:t>オホーツク海の海氷変動の要因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125376AA-687C-44BC-9F80-242CF1EA2E6B}"/>
                </a:ext>
              </a:extLst>
            </p:cNvPr>
            <p:cNvSpPr txBox="1"/>
            <p:nvPr/>
          </p:nvSpPr>
          <p:spPr>
            <a:xfrm>
              <a:off x="4839460" y="964642"/>
              <a:ext cx="123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・</a:t>
              </a:r>
              <a:r>
                <a:rPr kumimoji="1" lang="ja-JP" altLang="en-US" dirty="0">
                  <a:latin typeface="ヒラギノ角ゴ Std W8" panose="020B0800000000000000" pitchFamily="34" charset="-128"/>
                  <a:ea typeface="ヒラギノ角ゴ Std W8" panose="020B0800000000000000" pitchFamily="34" charset="-128"/>
                </a:rPr>
                <a:t>大気場</a:t>
              </a: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26C787A6-6831-4CAB-A7DD-32AA2C04352D}"/>
                </a:ext>
              </a:extLst>
            </p:cNvPr>
            <p:cNvSpPr txBox="1"/>
            <p:nvPr/>
          </p:nvSpPr>
          <p:spPr>
            <a:xfrm>
              <a:off x="4767623" y="1905903"/>
              <a:ext cx="1606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・</a:t>
              </a:r>
              <a:r>
                <a:rPr kumimoji="1" lang="ja-JP" altLang="en-US" dirty="0">
                  <a:latin typeface="ヒラギノ角ゴ Std W8" panose="020B0800000000000000" pitchFamily="34" charset="-128"/>
                  <a:ea typeface="ヒラギノ角ゴ Std W8" panose="020B0800000000000000" pitchFamily="34" charset="-128"/>
                </a:rPr>
                <a:t>海面水温</a:t>
              </a: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358AE56B-4011-42B0-9F3F-DF4F5B2DA3AF}"/>
                </a:ext>
              </a:extLst>
            </p:cNvPr>
            <p:cNvSpPr txBox="1"/>
            <p:nvPr/>
          </p:nvSpPr>
          <p:spPr>
            <a:xfrm>
              <a:off x="4900043" y="2813918"/>
              <a:ext cx="942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・</a:t>
              </a:r>
              <a:r>
                <a:rPr kumimoji="1" lang="ja-JP" altLang="en-US" dirty="0">
                  <a:latin typeface="ヒラギノ角ゴ Std W8" panose="020B0800000000000000" pitchFamily="34" charset="-128"/>
                  <a:ea typeface="ヒラギノ角ゴ Std W8" panose="020B0800000000000000" pitchFamily="34" charset="-128"/>
                </a:rPr>
                <a:t>河川</a:t>
              </a:r>
            </a:p>
          </p:txBody>
        </p:sp>
        <p:sp>
          <p:nvSpPr>
            <p:cNvPr id="64" name="矢印: 右 63">
              <a:extLst>
                <a:ext uri="{FF2B5EF4-FFF2-40B4-BE49-F238E27FC236}">
                  <a16:creationId xmlns:a16="http://schemas.microsoft.com/office/drawing/2014/main" id="{23589FF3-6233-4F08-8CDF-B152E0BB6696}"/>
                </a:ext>
              </a:extLst>
            </p:cNvPr>
            <p:cNvSpPr/>
            <p:nvPr/>
          </p:nvSpPr>
          <p:spPr>
            <a:xfrm>
              <a:off x="7104320" y="3753268"/>
              <a:ext cx="344896" cy="173702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sp>
          <p:nvSpPr>
            <p:cNvPr id="13" name="右中かっこ 12">
              <a:extLst>
                <a:ext uri="{FF2B5EF4-FFF2-40B4-BE49-F238E27FC236}">
                  <a16:creationId xmlns:a16="http://schemas.microsoft.com/office/drawing/2014/main" id="{2AC6FA95-FC0D-42D3-A41B-8BA06BCB950E}"/>
                </a:ext>
              </a:extLst>
            </p:cNvPr>
            <p:cNvSpPr/>
            <p:nvPr/>
          </p:nvSpPr>
          <p:spPr>
            <a:xfrm>
              <a:off x="7120925" y="1396365"/>
              <a:ext cx="367302" cy="2157633"/>
            </a:xfrm>
            <a:prstGeom prst="rightBrace">
              <a:avLst>
                <a:gd name="adj1" fmla="val 53226"/>
                <a:gd name="adj2" fmla="val 50000"/>
              </a:avLst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6BF0C3D5-E727-4FF5-8A60-8C1FD86C51C8}"/>
                </a:ext>
              </a:extLst>
            </p:cNvPr>
            <p:cNvSpPr txBox="1"/>
            <p:nvPr/>
          </p:nvSpPr>
          <p:spPr>
            <a:xfrm>
              <a:off x="7518115" y="2315967"/>
              <a:ext cx="123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海氷拡大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7AC621FE-B410-45E0-9D9C-A2D1AA95CEA9}"/>
                </a:ext>
              </a:extLst>
            </p:cNvPr>
            <p:cNvSpPr txBox="1"/>
            <p:nvPr/>
          </p:nvSpPr>
          <p:spPr>
            <a:xfrm>
              <a:off x="7518115" y="3662222"/>
              <a:ext cx="123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海氷後退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FFAD2800-4BE6-4344-8491-31F64241A255}"/>
                </a:ext>
              </a:extLst>
            </p:cNvPr>
            <p:cNvSpPr txBox="1"/>
            <p:nvPr/>
          </p:nvSpPr>
          <p:spPr>
            <a:xfrm>
              <a:off x="6004523" y="4318997"/>
              <a:ext cx="29225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山崎 </a:t>
              </a:r>
              <a:r>
                <a:rPr kumimoji="1" lang="en-US" altLang="ja-JP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(2000)</a:t>
              </a:r>
              <a:r>
                <a:rPr kumimoji="1" lang="ja-JP" altLang="en-US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，</a:t>
              </a:r>
              <a:r>
                <a:rPr kumimoji="1" lang="en-US" altLang="ja-JP" sz="1000" dirty="0" err="1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Nakanowatari</a:t>
              </a:r>
              <a:r>
                <a:rPr kumimoji="1" lang="en-US" altLang="ja-JP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 et al. (2010)</a:t>
              </a:r>
            </a:p>
            <a:p>
              <a:r>
                <a:rPr kumimoji="1" lang="en-US" altLang="ja-JP" sz="1000" dirty="0" err="1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Ogi</a:t>
              </a:r>
              <a:r>
                <a:rPr kumimoji="1" lang="en-US" altLang="ja-JP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 et al. (2001)</a:t>
              </a:r>
              <a:r>
                <a:rPr kumimoji="1" lang="ja-JP" altLang="en-US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，</a:t>
              </a:r>
              <a:r>
                <a:rPr kumimoji="1" lang="en-US" altLang="ja-JP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Ohshima et al. (2005)</a:t>
              </a:r>
              <a:endPara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sp>
          <p:nvSpPr>
            <p:cNvPr id="68" name="四角形: 角を丸くする 67">
              <a:extLst>
                <a:ext uri="{FF2B5EF4-FFF2-40B4-BE49-F238E27FC236}">
                  <a16:creationId xmlns:a16="http://schemas.microsoft.com/office/drawing/2014/main" id="{717939BF-C67D-4B2C-8BF3-0FD92A9B946A}"/>
                </a:ext>
              </a:extLst>
            </p:cNvPr>
            <p:cNvSpPr/>
            <p:nvPr/>
          </p:nvSpPr>
          <p:spPr>
            <a:xfrm>
              <a:off x="4861344" y="845565"/>
              <a:ext cx="4110096" cy="3404146"/>
            </a:xfrm>
            <a:prstGeom prst="roundRect">
              <a:avLst>
                <a:gd name="adj" fmla="val 6871"/>
              </a:avLst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19D51790-983B-41DD-B734-5E29583B2518}"/>
                </a:ext>
              </a:extLst>
            </p:cNvPr>
            <p:cNvSpPr txBox="1"/>
            <p:nvPr/>
          </p:nvSpPr>
          <p:spPr>
            <a:xfrm>
              <a:off x="5381740" y="1357564"/>
              <a:ext cx="177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ja-JP" altLang="en-US" sz="16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西風，気温低下</a:t>
              </a: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EDB6523C-EEBB-421B-9B32-EB8B2672F713}"/>
                </a:ext>
              </a:extLst>
            </p:cNvPr>
            <p:cNvSpPr txBox="1"/>
            <p:nvPr/>
          </p:nvSpPr>
          <p:spPr>
            <a:xfrm>
              <a:off x="5259780" y="2287034"/>
              <a:ext cx="12308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水温低下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B34BCA6-986F-45DE-B565-2D44D3A00567}"/>
                </a:ext>
              </a:extLst>
            </p:cNvPr>
            <p:cNvSpPr txBox="1"/>
            <p:nvPr/>
          </p:nvSpPr>
          <p:spPr>
            <a:xfrm>
              <a:off x="5068093" y="3220960"/>
              <a:ext cx="1606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淡水流入</a:t>
              </a: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36F127A7-0DEA-4BCC-B4EC-4874CA4B7DBA}"/>
                </a:ext>
              </a:extLst>
            </p:cNvPr>
            <p:cNvSpPr txBox="1"/>
            <p:nvPr/>
          </p:nvSpPr>
          <p:spPr>
            <a:xfrm>
              <a:off x="5183738" y="3668879"/>
              <a:ext cx="13748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暖水流入</a:t>
              </a:r>
            </a:p>
          </p:txBody>
        </p:sp>
      </p:grp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58DB5EEC-C9BE-441C-996B-6177160998AF}"/>
              </a:ext>
            </a:extLst>
          </p:cNvPr>
          <p:cNvSpPr/>
          <p:nvPr/>
        </p:nvSpPr>
        <p:spPr>
          <a:xfrm>
            <a:off x="1008185" y="5316766"/>
            <a:ext cx="7168661" cy="1207128"/>
          </a:xfrm>
          <a:prstGeom prst="roundRect">
            <a:avLst>
              <a:gd name="adj" fmla="val 14149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80CAFF7-408B-426E-9700-5A2E9C7BDDAA}"/>
              </a:ext>
            </a:extLst>
          </p:cNvPr>
          <p:cNvSpPr txBox="1"/>
          <p:nvPr/>
        </p:nvSpPr>
        <p:spPr>
          <a:xfrm>
            <a:off x="1760407" y="5516036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オホーツク海の海氷面積は顕著な年々変動をしている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14299B0-9916-4ABB-8EAC-D14B071602C1}"/>
              </a:ext>
            </a:extLst>
          </p:cNvPr>
          <p:cNvSpPr txBox="1"/>
          <p:nvPr/>
        </p:nvSpPr>
        <p:spPr>
          <a:xfrm>
            <a:off x="1620310" y="5960242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オホーツク海の海氷は様々な現象から影響を受けている</a:t>
            </a:r>
          </a:p>
        </p:txBody>
      </p:sp>
    </p:spTree>
    <p:extLst>
      <p:ext uri="{BB962C8B-B14F-4D97-AF65-F5344CB8AC3E}">
        <p14:creationId xmlns:p14="http://schemas.microsoft.com/office/powerpoint/2010/main" val="786431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E498E5C-9E11-469C-86E7-A482E8E9AD90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619542-9246-4234-9A92-5AC21556EB1F}"/>
              </a:ext>
            </a:extLst>
          </p:cNvPr>
          <p:cNvSpPr txBox="1"/>
          <p:nvPr/>
        </p:nvSpPr>
        <p:spPr>
          <a:xfrm>
            <a:off x="0" y="29781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相関係数の差の検定</a:t>
            </a:r>
            <a:endParaRPr kumimoji="1" lang="en-US" altLang="ja-JP" sz="2000" b="1" dirty="0">
              <a:solidFill>
                <a:schemeClr val="bg1"/>
              </a:solidFill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78E7B38-8BEC-4C00-8362-E06D1BF787D0}"/>
                  </a:ext>
                </a:extLst>
              </p:cNvPr>
              <p:cNvSpPr txBox="1"/>
              <p:nvPr/>
            </p:nvSpPr>
            <p:spPr>
              <a:xfrm>
                <a:off x="466836" y="594010"/>
                <a:ext cx="3505641" cy="16224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ja-JP" sz="4400" dirty="0"/>
                  <a:t>Z=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1" lang="en-US" altLang="ja-JP" sz="4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kumimoji="1" lang="en-US" altLang="ja-JP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rad>
                          <m:radPr>
                            <m:degHide m:val="on"/>
                            <m:ctrlPr>
                              <a:rPr kumimoji="1" lang="en-US" altLang="ja-JP" sz="4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kumimoji="1" lang="en-US" altLang="ja-JP" sz="4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4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kumimoji="1" lang="en-US" altLang="ja-JP" sz="4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4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kumimoji="1" lang="en-US" altLang="ja-JP" sz="4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ja-JP" sz="4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den>
                            </m:f>
                            <m:r>
                              <a:rPr kumimoji="1" lang="en-US" altLang="ja-JP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1" lang="en-US" altLang="ja-JP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4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kumimoji="1" lang="en-US" altLang="ja-JP" sz="4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4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kumimoji="1" lang="en-US" altLang="ja-JP" sz="4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kumimoji="1" lang="en-US" altLang="ja-JP" sz="44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kumimoji="1" lang="ja-JP" altLang="en-US" sz="4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78E7B38-8BEC-4C00-8362-E06D1BF78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36" y="594010"/>
                <a:ext cx="3505641" cy="1622495"/>
              </a:xfrm>
              <a:prstGeom prst="rect">
                <a:avLst/>
              </a:prstGeom>
              <a:blipFill>
                <a:blip r:embed="rId2"/>
                <a:stretch>
                  <a:fillRect l="-97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4158686-283F-490A-B10F-E47EB452046A}"/>
                  </a:ext>
                </a:extLst>
              </p:cNvPr>
              <p:cNvSpPr txBox="1"/>
              <p:nvPr/>
            </p:nvSpPr>
            <p:spPr>
              <a:xfrm>
                <a:off x="4336977" y="990161"/>
                <a:ext cx="2306978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4158686-283F-490A-B10F-E47EB4520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977" y="990161"/>
                <a:ext cx="2306978" cy="8066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0A1C52D-1CCC-4150-8F2D-8A9CB3C6941F}"/>
                  </a:ext>
                </a:extLst>
              </p:cNvPr>
              <p:cNvSpPr txBox="1"/>
              <p:nvPr/>
            </p:nvSpPr>
            <p:spPr>
              <a:xfrm>
                <a:off x="7325881" y="1381568"/>
                <a:ext cx="1136273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ja-JP" altLang="en-US" b="0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：標本数</a:t>
                </a:r>
                <a:endParaRPr kumimoji="1" lang="en-US" altLang="ja-JP" b="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0A1C52D-1CCC-4150-8F2D-8A9CB3C6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881" y="1381568"/>
                <a:ext cx="1136273" cy="420949"/>
              </a:xfrm>
              <a:prstGeom prst="rect">
                <a:avLst/>
              </a:prstGeom>
              <a:blipFill>
                <a:blip r:embed="rId4"/>
                <a:stretch>
                  <a:fillRect r="-12903" b="-26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98D84E50-4233-4D84-BC06-E78F7F4445FA}"/>
                  </a:ext>
                </a:extLst>
              </p:cNvPr>
              <p:cNvSpPr txBox="1"/>
              <p:nvPr/>
            </p:nvSpPr>
            <p:spPr>
              <a:xfrm>
                <a:off x="7349455" y="972527"/>
                <a:ext cx="1333570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  <a:ea typeface="ヒラギノ角ゴ Pro W6" panose="020B0600000000000000" pitchFamily="34" charset="-128"/>
                      </a:rPr>
                      <m:t>𝑟</m:t>
                    </m:r>
                  </m:oMath>
                </a14:m>
                <a:r>
                  <a:rPr kumimoji="1" lang="ja-JP" altLang="en-US" b="0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：相関係数</a:t>
                </a:r>
                <a:endParaRPr kumimoji="1" lang="en-US" altLang="ja-JP" b="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98D84E50-4233-4D84-BC06-E78F7F444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9455" y="972527"/>
                <a:ext cx="1333570" cy="420949"/>
              </a:xfrm>
              <a:prstGeom prst="rect">
                <a:avLst/>
              </a:prstGeom>
              <a:blipFill>
                <a:blip r:embed="rId5"/>
                <a:stretch>
                  <a:fillRect r="-11009" b="-26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矢印: 右 24">
            <a:extLst>
              <a:ext uri="{FF2B5EF4-FFF2-40B4-BE49-F238E27FC236}">
                <a16:creationId xmlns:a16="http://schemas.microsoft.com/office/drawing/2014/main" id="{4E175FE9-E6EE-4070-B85B-9254CBD77803}"/>
              </a:ext>
            </a:extLst>
          </p:cNvPr>
          <p:cNvSpPr/>
          <p:nvPr/>
        </p:nvSpPr>
        <p:spPr>
          <a:xfrm rot="5400000">
            <a:off x="1888947" y="2544079"/>
            <a:ext cx="292826" cy="384994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27E0E9C-224B-4923-B39D-6FB104AEEB0E}"/>
              </a:ext>
            </a:extLst>
          </p:cNvPr>
          <p:cNvSpPr txBox="1"/>
          <p:nvPr/>
        </p:nvSpPr>
        <p:spPr>
          <a:xfrm>
            <a:off x="466836" y="3184898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Z</a:t>
            </a:r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＝</a:t>
            </a:r>
            <a:r>
              <a:rPr kumimoji="1" lang="en-US" altLang="ja-JP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0.70</a:t>
            </a:r>
            <a:endParaRPr kumimoji="1" lang="ja-JP" altLang="en-US" sz="20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E7578EC-442E-4D84-8808-005F07ADC81B}"/>
              </a:ext>
            </a:extLst>
          </p:cNvPr>
          <p:cNvSpPr txBox="1"/>
          <p:nvPr/>
        </p:nvSpPr>
        <p:spPr>
          <a:xfrm>
            <a:off x="404035" y="3698965"/>
            <a:ext cx="4649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標準正規分布表より斜線部分は</a:t>
            </a:r>
            <a:r>
              <a:rPr kumimoji="1" lang="en-US" altLang="ja-JP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25.8</a:t>
            </a:r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％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9CD2A91-9234-4948-B417-FDA674E12979}"/>
              </a:ext>
            </a:extLst>
          </p:cNvPr>
          <p:cNvSpPr txBox="1"/>
          <p:nvPr/>
        </p:nvSpPr>
        <p:spPr>
          <a:xfrm>
            <a:off x="404035" y="427375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外側は両側検定で</a:t>
            </a:r>
            <a:r>
              <a:rPr kumimoji="1" lang="en-US" altLang="ja-JP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48.4</a:t>
            </a:r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％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D55A024-BC0F-4302-A872-21BED73DE748}"/>
              </a:ext>
            </a:extLst>
          </p:cNvPr>
          <p:cNvSpPr txBox="1"/>
          <p:nvPr/>
        </p:nvSpPr>
        <p:spPr>
          <a:xfrm>
            <a:off x="404035" y="4942089"/>
            <a:ext cx="1832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棄却域は</a:t>
            </a:r>
            <a:r>
              <a:rPr kumimoji="1" lang="en-US" altLang="ja-JP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％</a:t>
            </a: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B413C11A-E708-4BA7-8A27-59A309C364D5}"/>
              </a:ext>
            </a:extLst>
          </p:cNvPr>
          <p:cNvGrpSpPr/>
          <p:nvPr/>
        </p:nvGrpSpPr>
        <p:grpSpPr>
          <a:xfrm>
            <a:off x="5720336" y="3182731"/>
            <a:ext cx="3100460" cy="2287994"/>
            <a:chOff x="5890846" y="3093370"/>
            <a:chExt cx="3100460" cy="2287994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DB631F36-204E-46D5-9605-C73229618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634" t="17364" r="78114" b="74186"/>
            <a:stretch/>
          </p:blipFill>
          <p:spPr>
            <a:xfrm>
              <a:off x="5890846" y="3640606"/>
              <a:ext cx="2678129" cy="1424355"/>
            </a:xfrm>
            <a:prstGeom prst="rect">
              <a:avLst/>
            </a:prstGeom>
          </p:spPr>
        </p:pic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9FCE1D6A-6AFE-4FD7-9836-3AE4905630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7672" y="3493480"/>
              <a:ext cx="187569" cy="4155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392B3896-3F5F-422E-8342-F3116A9F19EF}"/>
                </a:ext>
              </a:extLst>
            </p:cNvPr>
            <p:cNvSpPr txBox="1"/>
            <p:nvPr/>
          </p:nvSpPr>
          <p:spPr>
            <a:xfrm>
              <a:off x="7229910" y="3093370"/>
              <a:ext cx="10583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25.8</a:t>
              </a:r>
              <a:r>
                <a:rPr kumimoji="1" lang="ja-JP" altLang="en-US" sz="20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％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8C23CE69-6D53-42BF-A899-67F99D55EA0A}"/>
                </a:ext>
              </a:extLst>
            </p:cNvPr>
            <p:cNvSpPr txBox="1"/>
            <p:nvPr/>
          </p:nvSpPr>
          <p:spPr>
            <a:xfrm>
              <a:off x="7933003" y="3849443"/>
              <a:ext cx="10583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24.2</a:t>
              </a:r>
              <a:r>
                <a:rPr kumimoji="1" lang="ja-JP" altLang="en-US" sz="20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％</a:t>
              </a: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DE2026BE-2074-4593-BE74-90DA5AF1A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30264" y="4249553"/>
              <a:ext cx="370382" cy="4282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29C81FD2-E0B4-4270-A002-FE5065CD2909}"/>
                </a:ext>
              </a:extLst>
            </p:cNvPr>
            <p:cNvSpPr txBox="1"/>
            <p:nvPr/>
          </p:nvSpPr>
          <p:spPr>
            <a:xfrm>
              <a:off x="6021246" y="5042810"/>
              <a:ext cx="22669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https://www.koka.ac.jp/morigiwa/sjs/</a:t>
              </a:r>
            </a:p>
            <a:p>
              <a:r>
                <a:rPr kumimoji="1" lang="en-US" altLang="ja-JP" sz="8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standard_normal_distribution.htm</a:t>
              </a:r>
              <a:endParaRPr kumimoji="1" lang="ja-JP" altLang="en-US" sz="8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</p:grpSp>
      <p:sp>
        <p:nvSpPr>
          <p:cNvPr id="46" name="矢印: 右 45">
            <a:extLst>
              <a:ext uri="{FF2B5EF4-FFF2-40B4-BE49-F238E27FC236}">
                <a16:creationId xmlns:a16="http://schemas.microsoft.com/office/drawing/2014/main" id="{5A9FA640-1C69-4913-9342-0B72613278E1}"/>
              </a:ext>
            </a:extLst>
          </p:cNvPr>
          <p:cNvSpPr/>
          <p:nvPr/>
        </p:nvSpPr>
        <p:spPr>
          <a:xfrm>
            <a:off x="2582137" y="4949647"/>
            <a:ext cx="292826" cy="384994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6AF6541-52C8-4950-B795-1A1DF0715D83}"/>
              </a:ext>
            </a:extLst>
          </p:cNvPr>
          <p:cNvSpPr txBox="1"/>
          <p:nvPr/>
        </p:nvSpPr>
        <p:spPr>
          <a:xfrm>
            <a:off x="3115005" y="4949647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有意な差はない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21390B5-2526-4844-809D-58A9072F499A}"/>
              </a:ext>
            </a:extLst>
          </p:cNvPr>
          <p:cNvSpPr txBox="1"/>
          <p:nvPr/>
        </p:nvSpPr>
        <p:spPr>
          <a:xfrm>
            <a:off x="833142" y="6161497"/>
            <a:ext cx="762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海氷と</a:t>
            </a:r>
            <a:r>
              <a:rPr kumimoji="1" lang="en-US" altLang="ja-JP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1</a:t>
            </a:r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年前の</a:t>
            </a:r>
            <a:r>
              <a:rPr kumimoji="1" lang="en-US" altLang="ja-JP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ENSO</a:t>
            </a:r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は見かけの相関ではないとは言い切れない</a:t>
            </a:r>
            <a:endParaRPr kumimoji="1" lang="en-US" altLang="ja-JP" sz="2000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185686D8-1925-43D9-B53F-C33E3E60E3A2}"/>
              </a:ext>
            </a:extLst>
          </p:cNvPr>
          <p:cNvSpPr/>
          <p:nvPr/>
        </p:nvSpPr>
        <p:spPr>
          <a:xfrm>
            <a:off x="269632" y="3008795"/>
            <a:ext cx="8645768" cy="2635867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784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01D19CB-B74D-48CA-9005-3538EA8E5AD9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0A6126-E586-4743-9DA0-BB289557C6B4}"/>
              </a:ext>
            </a:extLst>
          </p:cNvPr>
          <p:cNvSpPr txBox="1"/>
          <p:nvPr/>
        </p:nvSpPr>
        <p:spPr>
          <a:xfrm>
            <a:off x="0" y="29781"/>
            <a:ext cx="3966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海氷インデックスを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SST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に回帰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958F64F-352D-4A16-8BE0-BD6AB6B7618A}"/>
              </a:ext>
            </a:extLst>
          </p:cNvPr>
          <p:cNvSpPr txBox="1"/>
          <p:nvPr/>
        </p:nvSpPr>
        <p:spPr>
          <a:xfrm>
            <a:off x="715286" y="5268195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B9BAC6-2B78-49D1-B519-54E438B9CFF3}"/>
              </a:ext>
            </a:extLst>
          </p:cNvPr>
          <p:cNvSpPr txBox="1"/>
          <p:nvPr/>
        </p:nvSpPr>
        <p:spPr>
          <a:xfrm>
            <a:off x="7548442" y="3685418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4D42E85-5686-4E14-801A-5E264940907A}"/>
              </a:ext>
            </a:extLst>
          </p:cNvPr>
          <p:cNvSpPr txBox="1"/>
          <p:nvPr/>
        </p:nvSpPr>
        <p:spPr>
          <a:xfrm>
            <a:off x="7657446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9C89F4-0584-4A1B-B884-4A4B422D605C}"/>
              </a:ext>
            </a:extLst>
          </p:cNvPr>
          <p:cNvSpPr txBox="1"/>
          <p:nvPr/>
        </p:nvSpPr>
        <p:spPr>
          <a:xfrm>
            <a:off x="667097" y="5051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D20B5A5-64C4-43A6-83BE-5413F609DCFE}"/>
              </a:ext>
            </a:extLst>
          </p:cNvPr>
          <p:cNvSpPr txBox="1"/>
          <p:nvPr/>
        </p:nvSpPr>
        <p:spPr>
          <a:xfrm>
            <a:off x="3065295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5FB163-AC01-48AB-9D6A-D07AE189F4D5}"/>
              </a:ext>
            </a:extLst>
          </p:cNvPr>
          <p:cNvSpPr txBox="1"/>
          <p:nvPr/>
        </p:nvSpPr>
        <p:spPr>
          <a:xfrm>
            <a:off x="769789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EAAAAE9-D136-458F-A21B-6119BDE37615}"/>
              </a:ext>
            </a:extLst>
          </p:cNvPr>
          <p:cNvSpPr txBox="1"/>
          <p:nvPr/>
        </p:nvSpPr>
        <p:spPr>
          <a:xfrm>
            <a:off x="5346568" y="502191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F2EA257-15CD-49E8-96BE-1179C068BF7F}"/>
              </a:ext>
            </a:extLst>
          </p:cNvPr>
          <p:cNvSpPr txBox="1"/>
          <p:nvPr/>
        </p:nvSpPr>
        <p:spPr>
          <a:xfrm>
            <a:off x="7657447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6737909-F88B-4CC2-A000-51FE9737AB38}"/>
              </a:ext>
            </a:extLst>
          </p:cNvPr>
          <p:cNvSpPr txBox="1"/>
          <p:nvPr/>
        </p:nvSpPr>
        <p:spPr>
          <a:xfrm>
            <a:off x="3085430" y="2095466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FCDDE89-71A5-44B0-BF14-F633B62D1D2F}"/>
              </a:ext>
            </a:extLst>
          </p:cNvPr>
          <p:cNvSpPr txBox="1"/>
          <p:nvPr/>
        </p:nvSpPr>
        <p:spPr>
          <a:xfrm>
            <a:off x="5371438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0108840-4664-46B3-9B83-687CEED70A18}"/>
              </a:ext>
            </a:extLst>
          </p:cNvPr>
          <p:cNvSpPr txBox="1"/>
          <p:nvPr/>
        </p:nvSpPr>
        <p:spPr>
          <a:xfrm>
            <a:off x="732763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F9300C5-9119-4135-9F3D-119383C76E19}"/>
              </a:ext>
            </a:extLst>
          </p:cNvPr>
          <p:cNvSpPr txBox="1"/>
          <p:nvPr/>
        </p:nvSpPr>
        <p:spPr>
          <a:xfrm>
            <a:off x="3035691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B36EF1-C288-4AF7-9791-9BCF428A4B2D}"/>
              </a:ext>
            </a:extLst>
          </p:cNvPr>
          <p:cNvSpPr txBox="1"/>
          <p:nvPr/>
        </p:nvSpPr>
        <p:spPr>
          <a:xfrm>
            <a:off x="5237563" y="368014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B24804BD-D76B-4E03-88BB-8B65EB501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68804"/>
          <a:stretch/>
        </p:blipFill>
        <p:spPr>
          <a:xfrm>
            <a:off x="0" y="755053"/>
            <a:ext cx="9144000" cy="12192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6A912B7-F2FF-4B14-B794-3CFB571FB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4" b="35809"/>
          <a:stretch/>
        </p:blipFill>
        <p:spPr>
          <a:xfrm>
            <a:off x="0" y="2354733"/>
            <a:ext cx="9144000" cy="119751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9D8CFFD-544A-4B41-AFED-743F51095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87" b="2106"/>
          <a:stretch/>
        </p:blipFill>
        <p:spPr>
          <a:xfrm>
            <a:off x="0" y="3964738"/>
            <a:ext cx="9144000" cy="1219200"/>
          </a:xfrm>
          <a:prstGeom prst="rect">
            <a:avLst/>
          </a:prstGeom>
        </p:spPr>
      </p:pic>
      <p:pic>
        <p:nvPicPr>
          <p:cNvPr id="9" name="図 8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966EF588-F88A-44F2-A304-8D3BAA58C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1"/>
          <a:stretch/>
        </p:blipFill>
        <p:spPr>
          <a:xfrm>
            <a:off x="0" y="5503985"/>
            <a:ext cx="2318114" cy="13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22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01D19CB-B74D-48CA-9005-3538EA8E5AD9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0A6126-E586-4743-9DA0-BB289557C6B4}"/>
              </a:ext>
            </a:extLst>
          </p:cNvPr>
          <p:cNvSpPr txBox="1"/>
          <p:nvPr/>
        </p:nvSpPr>
        <p:spPr>
          <a:xfrm>
            <a:off x="0" y="29781"/>
            <a:ext cx="4402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海氷インデックスを土壌温度に回帰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958F64F-352D-4A16-8BE0-BD6AB6B7618A}"/>
              </a:ext>
            </a:extLst>
          </p:cNvPr>
          <p:cNvSpPr txBox="1"/>
          <p:nvPr/>
        </p:nvSpPr>
        <p:spPr>
          <a:xfrm>
            <a:off x="715286" y="5268195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B9BAC6-2B78-49D1-B519-54E438B9CFF3}"/>
              </a:ext>
            </a:extLst>
          </p:cNvPr>
          <p:cNvSpPr txBox="1"/>
          <p:nvPr/>
        </p:nvSpPr>
        <p:spPr>
          <a:xfrm>
            <a:off x="7548442" y="3685418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4D42E85-5686-4E14-801A-5E264940907A}"/>
              </a:ext>
            </a:extLst>
          </p:cNvPr>
          <p:cNvSpPr txBox="1"/>
          <p:nvPr/>
        </p:nvSpPr>
        <p:spPr>
          <a:xfrm>
            <a:off x="7657446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9C89F4-0584-4A1B-B884-4A4B422D605C}"/>
              </a:ext>
            </a:extLst>
          </p:cNvPr>
          <p:cNvSpPr txBox="1"/>
          <p:nvPr/>
        </p:nvSpPr>
        <p:spPr>
          <a:xfrm>
            <a:off x="667097" y="5051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D20B5A5-64C4-43A6-83BE-5413F609DCFE}"/>
              </a:ext>
            </a:extLst>
          </p:cNvPr>
          <p:cNvSpPr txBox="1"/>
          <p:nvPr/>
        </p:nvSpPr>
        <p:spPr>
          <a:xfrm>
            <a:off x="3065295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5FB163-AC01-48AB-9D6A-D07AE189F4D5}"/>
              </a:ext>
            </a:extLst>
          </p:cNvPr>
          <p:cNvSpPr txBox="1"/>
          <p:nvPr/>
        </p:nvSpPr>
        <p:spPr>
          <a:xfrm>
            <a:off x="769789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EAAAAE9-D136-458F-A21B-6119BDE37615}"/>
              </a:ext>
            </a:extLst>
          </p:cNvPr>
          <p:cNvSpPr txBox="1"/>
          <p:nvPr/>
        </p:nvSpPr>
        <p:spPr>
          <a:xfrm>
            <a:off x="5346568" y="502191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F2EA257-15CD-49E8-96BE-1179C068BF7F}"/>
              </a:ext>
            </a:extLst>
          </p:cNvPr>
          <p:cNvSpPr txBox="1"/>
          <p:nvPr/>
        </p:nvSpPr>
        <p:spPr>
          <a:xfrm>
            <a:off x="7657447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6737909-F88B-4CC2-A000-51FE9737AB38}"/>
              </a:ext>
            </a:extLst>
          </p:cNvPr>
          <p:cNvSpPr txBox="1"/>
          <p:nvPr/>
        </p:nvSpPr>
        <p:spPr>
          <a:xfrm>
            <a:off x="3085430" y="2095466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FCDDE89-71A5-44B0-BF14-F633B62D1D2F}"/>
              </a:ext>
            </a:extLst>
          </p:cNvPr>
          <p:cNvSpPr txBox="1"/>
          <p:nvPr/>
        </p:nvSpPr>
        <p:spPr>
          <a:xfrm>
            <a:off x="5371438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0108840-4664-46B3-9B83-687CEED70A18}"/>
              </a:ext>
            </a:extLst>
          </p:cNvPr>
          <p:cNvSpPr txBox="1"/>
          <p:nvPr/>
        </p:nvSpPr>
        <p:spPr>
          <a:xfrm>
            <a:off x="732763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F9300C5-9119-4135-9F3D-119383C76E19}"/>
              </a:ext>
            </a:extLst>
          </p:cNvPr>
          <p:cNvSpPr txBox="1"/>
          <p:nvPr/>
        </p:nvSpPr>
        <p:spPr>
          <a:xfrm>
            <a:off x="3035691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B36EF1-C288-4AF7-9791-9BCF428A4B2D}"/>
              </a:ext>
            </a:extLst>
          </p:cNvPr>
          <p:cNvSpPr txBox="1"/>
          <p:nvPr/>
        </p:nvSpPr>
        <p:spPr>
          <a:xfrm>
            <a:off x="5237563" y="368014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pic>
        <p:nvPicPr>
          <p:cNvPr id="6" name="図 5" descr="グラフ, ダイアグラム, 設計図&#10;&#10;自動的に生成された説明">
            <a:extLst>
              <a:ext uri="{FF2B5EF4-FFF2-40B4-BE49-F238E27FC236}">
                <a16:creationId xmlns:a16="http://schemas.microsoft.com/office/drawing/2014/main" id="{90843558-9A67-4D1F-B1CB-1A64DBA293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b="68250"/>
          <a:stretch/>
        </p:blipFill>
        <p:spPr>
          <a:xfrm>
            <a:off x="11875" y="771284"/>
            <a:ext cx="9144000" cy="1236786"/>
          </a:xfrm>
          <a:prstGeom prst="rect">
            <a:avLst/>
          </a:prstGeom>
        </p:spPr>
      </p:pic>
      <p:pic>
        <p:nvPicPr>
          <p:cNvPr id="27" name="図 26" descr="グラフ, ダイアグラム, 設計図&#10;&#10;自動的に生成された説明">
            <a:extLst>
              <a:ext uri="{FF2B5EF4-FFF2-40B4-BE49-F238E27FC236}">
                <a16:creationId xmlns:a16="http://schemas.microsoft.com/office/drawing/2014/main" id="{BDAE886F-2FC8-459F-BD1C-6A3A928080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5" b="35477"/>
          <a:stretch/>
        </p:blipFill>
        <p:spPr>
          <a:xfrm>
            <a:off x="0" y="2380241"/>
            <a:ext cx="9144000" cy="1203373"/>
          </a:xfrm>
          <a:prstGeom prst="rect">
            <a:avLst/>
          </a:prstGeom>
        </p:spPr>
      </p:pic>
      <p:pic>
        <p:nvPicPr>
          <p:cNvPr id="28" name="図 27" descr="グラフ, ダイアグラム, 設計図&#10;&#10;自動的に生成された説明">
            <a:extLst>
              <a:ext uri="{FF2B5EF4-FFF2-40B4-BE49-F238E27FC236}">
                <a16:creationId xmlns:a16="http://schemas.microsoft.com/office/drawing/2014/main" id="{610AB5DF-2DA3-4375-BC57-82A82803C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87" b="1774"/>
          <a:stretch/>
        </p:blipFill>
        <p:spPr>
          <a:xfrm>
            <a:off x="0" y="3955785"/>
            <a:ext cx="9144000" cy="1236785"/>
          </a:xfrm>
          <a:prstGeom prst="rect">
            <a:avLst/>
          </a:prstGeom>
        </p:spPr>
      </p:pic>
      <p:pic>
        <p:nvPicPr>
          <p:cNvPr id="8" name="図 7" descr="設計図, タイムライン&#10;&#10;自動的に生成された説明">
            <a:extLst>
              <a:ext uri="{FF2B5EF4-FFF2-40B4-BE49-F238E27FC236}">
                <a16:creationId xmlns:a16="http://schemas.microsoft.com/office/drawing/2014/main" id="{0A7FB5C2-A83E-4137-80BB-10930BF101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7"/>
          <a:stretch/>
        </p:blipFill>
        <p:spPr>
          <a:xfrm>
            <a:off x="0" y="5533964"/>
            <a:ext cx="2283310" cy="13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1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01D19CB-B74D-48CA-9005-3538EA8E5AD9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0A6126-E586-4743-9DA0-BB289557C6B4}"/>
              </a:ext>
            </a:extLst>
          </p:cNvPr>
          <p:cNvSpPr txBox="1"/>
          <p:nvPr/>
        </p:nvSpPr>
        <p:spPr>
          <a:xfrm>
            <a:off x="0" y="29781"/>
            <a:ext cx="5418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海氷インデックスをジオポ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(975hPa)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に回帰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958F64F-352D-4A16-8BE0-BD6AB6B7618A}"/>
              </a:ext>
            </a:extLst>
          </p:cNvPr>
          <p:cNvSpPr txBox="1"/>
          <p:nvPr/>
        </p:nvSpPr>
        <p:spPr>
          <a:xfrm>
            <a:off x="715286" y="5268195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B9BAC6-2B78-49D1-B519-54E438B9CFF3}"/>
              </a:ext>
            </a:extLst>
          </p:cNvPr>
          <p:cNvSpPr txBox="1"/>
          <p:nvPr/>
        </p:nvSpPr>
        <p:spPr>
          <a:xfrm>
            <a:off x="7548442" y="3685418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4D42E85-5686-4E14-801A-5E264940907A}"/>
              </a:ext>
            </a:extLst>
          </p:cNvPr>
          <p:cNvSpPr txBox="1"/>
          <p:nvPr/>
        </p:nvSpPr>
        <p:spPr>
          <a:xfrm>
            <a:off x="7657446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9C89F4-0584-4A1B-B884-4A4B422D605C}"/>
              </a:ext>
            </a:extLst>
          </p:cNvPr>
          <p:cNvSpPr txBox="1"/>
          <p:nvPr/>
        </p:nvSpPr>
        <p:spPr>
          <a:xfrm>
            <a:off x="667097" y="5051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D20B5A5-64C4-43A6-83BE-5413F609DCFE}"/>
              </a:ext>
            </a:extLst>
          </p:cNvPr>
          <p:cNvSpPr txBox="1"/>
          <p:nvPr/>
        </p:nvSpPr>
        <p:spPr>
          <a:xfrm>
            <a:off x="3065295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5FB163-AC01-48AB-9D6A-D07AE189F4D5}"/>
              </a:ext>
            </a:extLst>
          </p:cNvPr>
          <p:cNvSpPr txBox="1"/>
          <p:nvPr/>
        </p:nvSpPr>
        <p:spPr>
          <a:xfrm>
            <a:off x="769789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EAAAAE9-D136-458F-A21B-6119BDE37615}"/>
              </a:ext>
            </a:extLst>
          </p:cNvPr>
          <p:cNvSpPr txBox="1"/>
          <p:nvPr/>
        </p:nvSpPr>
        <p:spPr>
          <a:xfrm>
            <a:off x="5346568" y="502191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F2EA257-15CD-49E8-96BE-1179C068BF7F}"/>
              </a:ext>
            </a:extLst>
          </p:cNvPr>
          <p:cNvSpPr txBox="1"/>
          <p:nvPr/>
        </p:nvSpPr>
        <p:spPr>
          <a:xfrm>
            <a:off x="7657447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6737909-F88B-4CC2-A000-51FE9737AB38}"/>
              </a:ext>
            </a:extLst>
          </p:cNvPr>
          <p:cNvSpPr txBox="1"/>
          <p:nvPr/>
        </p:nvSpPr>
        <p:spPr>
          <a:xfrm>
            <a:off x="3085430" y="2095466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FCDDE89-71A5-44B0-BF14-F633B62D1D2F}"/>
              </a:ext>
            </a:extLst>
          </p:cNvPr>
          <p:cNvSpPr txBox="1"/>
          <p:nvPr/>
        </p:nvSpPr>
        <p:spPr>
          <a:xfrm>
            <a:off x="5371438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0108840-4664-46B3-9B83-687CEED70A18}"/>
              </a:ext>
            </a:extLst>
          </p:cNvPr>
          <p:cNvSpPr txBox="1"/>
          <p:nvPr/>
        </p:nvSpPr>
        <p:spPr>
          <a:xfrm>
            <a:off x="732763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F9300C5-9119-4135-9F3D-119383C76E19}"/>
              </a:ext>
            </a:extLst>
          </p:cNvPr>
          <p:cNvSpPr txBox="1"/>
          <p:nvPr/>
        </p:nvSpPr>
        <p:spPr>
          <a:xfrm>
            <a:off x="3035691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B36EF1-C288-4AF7-9791-9BCF428A4B2D}"/>
              </a:ext>
            </a:extLst>
          </p:cNvPr>
          <p:cNvSpPr txBox="1"/>
          <p:nvPr/>
        </p:nvSpPr>
        <p:spPr>
          <a:xfrm>
            <a:off x="5237563" y="368014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pic>
        <p:nvPicPr>
          <p:cNvPr id="3" name="図 2" descr="設計図 が含まれている画像&#10;&#10;自動的に生成された説明">
            <a:extLst>
              <a:ext uri="{FF2B5EF4-FFF2-40B4-BE49-F238E27FC236}">
                <a16:creationId xmlns:a16="http://schemas.microsoft.com/office/drawing/2014/main" id="{1CAA7771-0605-4D91-8A52-4CA0A1F4E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68770"/>
          <a:stretch/>
        </p:blipFill>
        <p:spPr>
          <a:xfrm>
            <a:off x="0" y="730008"/>
            <a:ext cx="9144000" cy="1220958"/>
          </a:xfrm>
          <a:prstGeom prst="rect">
            <a:avLst/>
          </a:prstGeom>
        </p:spPr>
      </p:pic>
      <p:pic>
        <p:nvPicPr>
          <p:cNvPr id="25" name="図 24" descr="設計図 が含まれている画像&#10;&#10;自動的に生成された説明">
            <a:extLst>
              <a:ext uri="{FF2B5EF4-FFF2-40B4-BE49-F238E27FC236}">
                <a16:creationId xmlns:a16="http://schemas.microsoft.com/office/drawing/2014/main" id="{C44E6968-9596-4D69-AFED-9F0319AA34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4" b="35477"/>
          <a:stretch/>
        </p:blipFill>
        <p:spPr>
          <a:xfrm>
            <a:off x="0" y="2342166"/>
            <a:ext cx="9144000" cy="1209234"/>
          </a:xfrm>
          <a:prstGeom prst="rect">
            <a:avLst/>
          </a:prstGeom>
        </p:spPr>
      </p:pic>
      <p:pic>
        <p:nvPicPr>
          <p:cNvPr id="26" name="図 25" descr="設計図 が含まれている画像&#10;&#10;自動的に生成された説明">
            <a:extLst>
              <a:ext uri="{FF2B5EF4-FFF2-40B4-BE49-F238E27FC236}">
                <a16:creationId xmlns:a16="http://schemas.microsoft.com/office/drawing/2014/main" id="{BD5C8F25-444C-4147-AFFA-AF352C506E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7" b="1775"/>
          <a:stretch/>
        </p:blipFill>
        <p:spPr>
          <a:xfrm>
            <a:off x="0" y="3964738"/>
            <a:ext cx="9144000" cy="1230923"/>
          </a:xfrm>
          <a:prstGeom prst="rect">
            <a:avLst/>
          </a:prstGeom>
        </p:spPr>
      </p:pic>
      <p:pic>
        <p:nvPicPr>
          <p:cNvPr id="11" name="図 10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3DAC91B4-1CF7-436F-8EC2-FEB95EA0C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2"/>
          <a:stretch/>
        </p:blipFill>
        <p:spPr>
          <a:xfrm>
            <a:off x="0" y="5518699"/>
            <a:ext cx="2286000" cy="1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0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01D19CB-B74D-48CA-9005-3538EA8E5AD9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0A6126-E586-4743-9DA0-BB289557C6B4}"/>
              </a:ext>
            </a:extLst>
          </p:cNvPr>
          <p:cNvSpPr txBox="1"/>
          <p:nvPr/>
        </p:nvSpPr>
        <p:spPr>
          <a:xfrm>
            <a:off x="0" y="29781"/>
            <a:ext cx="5418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海氷インデックスをジオポ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(500hPa)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に回帰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958F64F-352D-4A16-8BE0-BD6AB6B7618A}"/>
              </a:ext>
            </a:extLst>
          </p:cNvPr>
          <p:cNvSpPr txBox="1"/>
          <p:nvPr/>
        </p:nvSpPr>
        <p:spPr>
          <a:xfrm>
            <a:off x="715286" y="5268195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B9BAC6-2B78-49D1-B519-54E438B9CFF3}"/>
              </a:ext>
            </a:extLst>
          </p:cNvPr>
          <p:cNvSpPr txBox="1"/>
          <p:nvPr/>
        </p:nvSpPr>
        <p:spPr>
          <a:xfrm>
            <a:off x="7548442" y="3685418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4D42E85-5686-4E14-801A-5E264940907A}"/>
              </a:ext>
            </a:extLst>
          </p:cNvPr>
          <p:cNvSpPr txBox="1"/>
          <p:nvPr/>
        </p:nvSpPr>
        <p:spPr>
          <a:xfrm>
            <a:off x="7657446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9C89F4-0584-4A1B-B884-4A4B422D605C}"/>
              </a:ext>
            </a:extLst>
          </p:cNvPr>
          <p:cNvSpPr txBox="1"/>
          <p:nvPr/>
        </p:nvSpPr>
        <p:spPr>
          <a:xfrm>
            <a:off x="667097" y="5051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D20B5A5-64C4-43A6-83BE-5413F609DCFE}"/>
              </a:ext>
            </a:extLst>
          </p:cNvPr>
          <p:cNvSpPr txBox="1"/>
          <p:nvPr/>
        </p:nvSpPr>
        <p:spPr>
          <a:xfrm>
            <a:off x="3065295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5FB163-AC01-48AB-9D6A-D07AE189F4D5}"/>
              </a:ext>
            </a:extLst>
          </p:cNvPr>
          <p:cNvSpPr txBox="1"/>
          <p:nvPr/>
        </p:nvSpPr>
        <p:spPr>
          <a:xfrm>
            <a:off x="769789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EAAAAE9-D136-458F-A21B-6119BDE37615}"/>
              </a:ext>
            </a:extLst>
          </p:cNvPr>
          <p:cNvSpPr txBox="1"/>
          <p:nvPr/>
        </p:nvSpPr>
        <p:spPr>
          <a:xfrm>
            <a:off x="5346568" y="502191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F2EA257-15CD-49E8-96BE-1179C068BF7F}"/>
              </a:ext>
            </a:extLst>
          </p:cNvPr>
          <p:cNvSpPr txBox="1"/>
          <p:nvPr/>
        </p:nvSpPr>
        <p:spPr>
          <a:xfrm>
            <a:off x="7657447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6737909-F88B-4CC2-A000-51FE9737AB38}"/>
              </a:ext>
            </a:extLst>
          </p:cNvPr>
          <p:cNvSpPr txBox="1"/>
          <p:nvPr/>
        </p:nvSpPr>
        <p:spPr>
          <a:xfrm>
            <a:off x="3085430" y="2095466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FCDDE89-71A5-44B0-BF14-F633B62D1D2F}"/>
              </a:ext>
            </a:extLst>
          </p:cNvPr>
          <p:cNvSpPr txBox="1"/>
          <p:nvPr/>
        </p:nvSpPr>
        <p:spPr>
          <a:xfrm>
            <a:off x="5371438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0108840-4664-46B3-9B83-687CEED70A18}"/>
              </a:ext>
            </a:extLst>
          </p:cNvPr>
          <p:cNvSpPr txBox="1"/>
          <p:nvPr/>
        </p:nvSpPr>
        <p:spPr>
          <a:xfrm>
            <a:off x="732763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F9300C5-9119-4135-9F3D-119383C76E19}"/>
              </a:ext>
            </a:extLst>
          </p:cNvPr>
          <p:cNvSpPr txBox="1"/>
          <p:nvPr/>
        </p:nvSpPr>
        <p:spPr>
          <a:xfrm>
            <a:off x="3035691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B36EF1-C288-4AF7-9791-9BCF428A4B2D}"/>
              </a:ext>
            </a:extLst>
          </p:cNvPr>
          <p:cNvSpPr txBox="1"/>
          <p:nvPr/>
        </p:nvSpPr>
        <p:spPr>
          <a:xfrm>
            <a:off x="5237563" y="368014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pic>
        <p:nvPicPr>
          <p:cNvPr id="6" name="図 5" descr="設計図&#10;&#10;自動的に生成された説明">
            <a:extLst>
              <a:ext uri="{FF2B5EF4-FFF2-40B4-BE49-F238E27FC236}">
                <a16:creationId xmlns:a16="http://schemas.microsoft.com/office/drawing/2014/main" id="{BD20C9E1-D265-42F1-9C2A-4725DD77D7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 b="68472"/>
          <a:stretch/>
        </p:blipFill>
        <p:spPr>
          <a:xfrm>
            <a:off x="0" y="747975"/>
            <a:ext cx="9144000" cy="1236786"/>
          </a:xfrm>
          <a:prstGeom prst="rect">
            <a:avLst/>
          </a:prstGeom>
        </p:spPr>
      </p:pic>
      <p:pic>
        <p:nvPicPr>
          <p:cNvPr id="27" name="図 26" descr="設計図&#10;&#10;自動的に生成された説明">
            <a:extLst>
              <a:ext uri="{FF2B5EF4-FFF2-40B4-BE49-F238E27FC236}">
                <a16:creationId xmlns:a16="http://schemas.microsoft.com/office/drawing/2014/main" id="{4DA274F8-AFBE-4DE9-B24F-22CB3E1F6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4" b="35588"/>
          <a:stretch/>
        </p:blipFill>
        <p:spPr>
          <a:xfrm>
            <a:off x="0" y="2362442"/>
            <a:ext cx="9144000" cy="1209234"/>
          </a:xfrm>
          <a:prstGeom prst="rect">
            <a:avLst/>
          </a:prstGeom>
        </p:spPr>
      </p:pic>
      <p:pic>
        <p:nvPicPr>
          <p:cNvPr id="28" name="図 27" descr="設計図&#10;&#10;自動的に生成された説明">
            <a:extLst>
              <a:ext uri="{FF2B5EF4-FFF2-40B4-BE49-F238E27FC236}">
                <a16:creationId xmlns:a16="http://schemas.microsoft.com/office/drawing/2014/main" id="{A31D383D-18EA-4828-ABFC-6075DE8B8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6" b="1885"/>
          <a:stretch/>
        </p:blipFill>
        <p:spPr>
          <a:xfrm>
            <a:off x="0" y="3951713"/>
            <a:ext cx="9144000" cy="1236785"/>
          </a:xfrm>
          <a:prstGeom prst="rect">
            <a:avLst/>
          </a:prstGeom>
        </p:spPr>
      </p:pic>
      <p:pic>
        <p:nvPicPr>
          <p:cNvPr id="8" name="図 7" descr="ダイアグラム&#10;&#10;自動的に生成された説明">
            <a:extLst>
              <a:ext uri="{FF2B5EF4-FFF2-40B4-BE49-F238E27FC236}">
                <a16:creationId xmlns:a16="http://schemas.microsoft.com/office/drawing/2014/main" id="{9E2FA54B-2F0E-4DDF-8813-B111AF343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4"/>
          <a:stretch/>
        </p:blipFill>
        <p:spPr>
          <a:xfrm>
            <a:off x="-1" y="5503985"/>
            <a:ext cx="2316079" cy="135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64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51EFD2-2475-46EB-98D4-43928519BD52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040BA6-C402-4EB2-A186-4E49A2E5C900}"/>
              </a:ext>
            </a:extLst>
          </p:cNvPr>
          <p:cNvSpPr txBox="1"/>
          <p:nvPr/>
        </p:nvSpPr>
        <p:spPr>
          <a:xfrm>
            <a:off x="0" y="29781"/>
            <a:ext cx="4366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LaNina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インデックスと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SST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の回帰</a:t>
            </a:r>
          </a:p>
        </p:txBody>
      </p:sp>
      <p:pic>
        <p:nvPicPr>
          <p:cNvPr id="7" name="図 6" descr="ダイアグラム, 設計図&#10;&#10;中程度の精度で自動的に生成された説明">
            <a:extLst>
              <a:ext uri="{FF2B5EF4-FFF2-40B4-BE49-F238E27FC236}">
                <a16:creationId xmlns:a16="http://schemas.microsoft.com/office/drawing/2014/main" id="{81695215-36D3-472F-AC2F-01FE597E5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9" b="72747"/>
          <a:stretch/>
        </p:blipFill>
        <p:spPr>
          <a:xfrm>
            <a:off x="0" y="775390"/>
            <a:ext cx="9144000" cy="1018241"/>
          </a:xfrm>
          <a:prstGeom prst="rect">
            <a:avLst/>
          </a:prstGeom>
        </p:spPr>
      </p:pic>
      <p:pic>
        <p:nvPicPr>
          <p:cNvPr id="8" name="図 7" descr="ダイアグラム, 設計図&#10;&#10;中程度の精度で自動的に生成された説明">
            <a:extLst>
              <a:ext uri="{FF2B5EF4-FFF2-40B4-BE49-F238E27FC236}">
                <a16:creationId xmlns:a16="http://schemas.microsoft.com/office/drawing/2014/main" id="{E3571D80-A2B7-46B0-BEEE-7921D690D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9" b="39387"/>
          <a:stretch/>
        </p:blipFill>
        <p:spPr>
          <a:xfrm>
            <a:off x="0" y="2325487"/>
            <a:ext cx="9144000" cy="1018241"/>
          </a:xfrm>
          <a:prstGeom prst="rect">
            <a:avLst/>
          </a:prstGeom>
        </p:spPr>
      </p:pic>
      <p:pic>
        <p:nvPicPr>
          <p:cNvPr id="9" name="図 8" descr="ダイアグラム, 設計図&#10;&#10;中程度の精度で自動的に生成された説明">
            <a:extLst>
              <a:ext uri="{FF2B5EF4-FFF2-40B4-BE49-F238E27FC236}">
                <a16:creationId xmlns:a16="http://schemas.microsoft.com/office/drawing/2014/main" id="{9426176C-0C93-4662-A4FD-FB49BAB5C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15" b="5870"/>
          <a:stretch/>
        </p:blipFill>
        <p:spPr>
          <a:xfrm>
            <a:off x="0" y="3957139"/>
            <a:ext cx="9144000" cy="101824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1BBE5D3-5FEE-431B-AAD5-8A3EE77FFBCF}"/>
              </a:ext>
            </a:extLst>
          </p:cNvPr>
          <p:cNvSpPr txBox="1"/>
          <p:nvPr/>
        </p:nvSpPr>
        <p:spPr>
          <a:xfrm>
            <a:off x="715286" y="5268195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449F87-17C5-4AB5-99FA-0F9BFA604ACC}"/>
              </a:ext>
            </a:extLst>
          </p:cNvPr>
          <p:cNvSpPr txBox="1"/>
          <p:nvPr/>
        </p:nvSpPr>
        <p:spPr>
          <a:xfrm>
            <a:off x="7548442" y="3685418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EE00C4-4245-468A-8B37-91C30AE74DCB}"/>
              </a:ext>
            </a:extLst>
          </p:cNvPr>
          <p:cNvSpPr txBox="1"/>
          <p:nvPr/>
        </p:nvSpPr>
        <p:spPr>
          <a:xfrm>
            <a:off x="7657446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B303AFC-7634-4A1B-B362-41CB68649639}"/>
              </a:ext>
            </a:extLst>
          </p:cNvPr>
          <p:cNvSpPr txBox="1"/>
          <p:nvPr/>
        </p:nvSpPr>
        <p:spPr>
          <a:xfrm>
            <a:off x="667097" y="5051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ABE9006-B030-4205-B1A4-B00B82BF7046}"/>
              </a:ext>
            </a:extLst>
          </p:cNvPr>
          <p:cNvSpPr txBox="1"/>
          <p:nvPr/>
        </p:nvSpPr>
        <p:spPr>
          <a:xfrm>
            <a:off x="3065295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B120BDD-5F82-4BA9-AD29-A4BE0A604F15}"/>
              </a:ext>
            </a:extLst>
          </p:cNvPr>
          <p:cNvSpPr txBox="1"/>
          <p:nvPr/>
        </p:nvSpPr>
        <p:spPr>
          <a:xfrm>
            <a:off x="769789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6A62446-9E20-43E2-88DC-5DF336107FFB}"/>
              </a:ext>
            </a:extLst>
          </p:cNvPr>
          <p:cNvSpPr txBox="1"/>
          <p:nvPr/>
        </p:nvSpPr>
        <p:spPr>
          <a:xfrm>
            <a:off x="5346568" y="502191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5C51995-86E2-4DFE-B554-E0F53ADCAF89}"/>
              </a:ext>
            </a:extLst>
          </p:cNvPr>
          <p:cNvSpPr txBox="1"/>
          <p:nvPr/>
        </p:nvSpPr>
        <p:spPr>
          <a:xfrm>
            <a:off x="7657447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D5053A-5BE1-4CCC-BE04-0A08A6BAE3E0}"/>
              </a:ext>
            </a:extLst>
          </p:cNvPr>
          <p:cNvSpPr txBox="1"/>
          <p:nvPr/>
        </p:nvSpPr>
        <p:spPr>
          <a:xfrm>
            <a:off x="3085430" y="2095466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1CB8F04-2A6A-4F69-8D88-B74ECE1C1455}"/>
              </a:ext>
            </a:extLst>
          </p:cNvPr>
          <p:cNvSpPr txBox="1"/>
          <p:nvPr/>
        </p:nvSpPr>
        <p:spPr>
          <a:xfrm>
            <a:off x="5371438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29840B2-8100-409C-A15F-9ADAB41F273A}"/>
              </a:ext>
            </a:extLst>
          </p:cNvPr>
          <p:cNvSpPr txBox="1"/>
          <p:nvPr/>
        </p:nvSpPr>
        <p:spPr>
          <a:xfrm>
            <a:off x="732763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F6D4B0B-6343-4B75-9B0A-E81710824A79}"/>
              </a:ext>
            </a:extLst>
          </p:cNvPr>
          <p:cNvSpPr txBox="1"/>
          <p:nvPr/>
        </p:nvSpPr>
        <p:spPr>
          <a:xfrm>
            <a:off x="3035691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B057D20-183B-4BCB-9C28-F143A30CC26C}"/>
              </a:ext>
            </a:extLst>
          </p:cNvPr>
          <p:cNvSpPr txBox="1"/>
          <p:nvPr/>
        </p:nvSpPr>
        <p:spPr>
          <a:xfrm>
            <a:off x="5237563" y="368014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pic>
        <p:nvPicPr>
          <p:cNvPr id="24" name="図 23" descr="マップ&#10;&#10;自動的に生成された説明">
            <a:extLst>
              <a:ext uri="{FF2B5EF4-FFF2-40B4-BE49-F238E27FC236}">
                <a16:creationId xmlns:a16="http://schemas.microsoft.com/office/drawing/2014/main" id="{58FA32D4-47DF-4808-A844-FACB923242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6" b="19143"/>
          <a:stretch/>
        </p:blipFill>
        <p:spPr>
          <a:xfrm>
            <a:off x="0" y="5545194"/>
            <a:ext cx="2309446" cy="10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17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51EFD2-2475-46EB-98D4-43928519BD52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040BA6-C402-4EB2-A186-4E49A2E5C900}"/>
              </a:ext>
            </a:extLst>
          </p:cNvPr>
          <p:cNvSpPr txBox="1"/>
          <p:nvPr/>
        </p:nvSpPr>
        <p:spPr>
          <a:xfrm>
            <a:off x="0" y="29781"/>
            <a:ext cx="6001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LaNina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インデックスとジオポ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(975hPa)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の回帰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ACD9F43-1E01-4A1F-B0CB-EB0C469C2900}"/>
              </a:ext>
            </a:extLst>
          </p:cNvPr>
          <p:cNvSpPr txBox="1"/>
          <p:nvPr/>
        </p:nvSpPr>
        <p:spPr>
          <a:xfrm>
            <a:off x="802841" y="5193600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3C59B82-5FF9-460B-BE9A-F9A84B1DCA90}"/>
              </a:ext>
            </a:extLst>
          </p:cNvPr>
          <p:cNvSpPr txBox="1"/>
          <p:nvPr/>
        </p:nvSpPr>
        <p:spPr>
          <a:xfrm>
            <a:off x="7302839" y="359765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E2C73BF-370C-4A1F-AF44-BB108D137B4A}"/>
              </a:ext>
            </a:extLst>
          </p:cNvPr>
          <p:cNvSpPr txBox="1"/>
          <p:nvPr/>
        </p:nvSpPr>
        <p:spPr>
          <a:xfrm>
            <a:off x="7445530" y="1987559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525446-7FDF-4722-B22A-3B336072AF0A}"/>
              </a:ext>
            </a:extLst>
          </p:cNvPr>
          <p:cNvSpPr txBox="1"/>
          <p:nvPr/>
        </p:nvSpPr>
        <p:spPr>
          <a:xfrm>
            <a:off x="802841" y="421812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0C483C7-5ED2-4ED0-A60B-0324E2E7B995}"/>
              </a:ext>
            </a:extLst>
          </p:cNvPr>
          <p:cNvSpPr txBox="1"/>
          <p:nvPr/>
        </p:nvSpPr>
        <p:spPr>
          <a:xfrm>
            <a:off x="3053571" y="405484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FBD4092-822B-4754-BB86-54C4461A4BA4}"/>
              </a:ext>
            </a:extLst>
          </p:cNvPr>
          <p:cNvSpPr txBox="1"/>
          <p:nvPr/>
        </p:nvSpPr>
        <p:spPr>
          <a:xfrm>
            <a:off x="887946" y="199951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899F27B-9724-46AF-8294-F5DFE38B7F60}"/>
              </a:ext>
            </a:extLst>
          </p:cNvPr>
          <p:cNvSpPr txBox="1"/>
          <p:nvPr/>
        </p:nvSpPr>
        <p:spPr>
          <a:xfrm>
            <a:off x="5230467" y="409274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E8F7206-D5E3-4770-A9E1-A9D6EA12FA38}"/>
              </a:ext>
            </a:extLst>
          </p:cNvPr>
          <p:cNvSpPr txBox="1"/>
          <p:nvPr/>
        </p:nvSpPr>
        <p:spPr>
          <a:xfrm>
            <a:off x="7392508" y="445091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898907A-10CC-43AF-AC0B-1B3ADA005986}"/>
              </a:ext>
            </a:extLst>
          </p:cNvPr>
          <p:cNvSpPr txBox="1"/>
          <p:nvPr/>
        </p:nvSpPr>
        <p:spPr>
          <a:xfrm>
            <a:off x="3073706" y="1995812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A613E64-1AF9-4F28-B825-BF4DC7E82C5D}"/>
              </a:ext>
            </a:extLst>
          </p:cNvPr>
          <p:cNvSpPr txBox="1"/>
          <p:nvPr/>
        </p:nvSpPr>
        <p:spPr>
          <a:xfrm>
            <a:off x="5230467" y="1991651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FE19341-DC95-45B4-940D-E03E4AB37134}"/>
              </a:ext>
            </a:extLst>
          </p:cNvPr>
          <p:cNvSpPr txBox="1"/>
          <p:nvPr/>
        </p:nvSpPr>
        <p:spPr>
          <a:xfrm>
            <a:off x="856888" y="362810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D675733-EAFE-4086-826B-6EBAFA124847}"/>
              </a:ext>
            </a:extLst>
          </p:cNvPr>
          <p:cNvSpPr txBox="1"/>
          <p:nvPr/>
        </p:nvSpPr>
        <p:spPr>
          <a:xfrm>
            <a:off x="3029829" y="359980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87C9546-A99A-460A-B0CF-E29D2EC66F64}"/>
              </a:ext>
            </a:extLst>
          </p:cNvPr>
          <p:cNvSpPr txBox="1"/>
          <p:nvPr/>
        </p:nvSpPr>
        <p:spPr>
          <a:xfrm>
            <a:off x="5085166" y="3622934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pic>
        <p:nvPicPr>
          <p:cNvPr id="3" name="図 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F86B8C82-BB6A-4E09-8F48-4668C936A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" b="69675"/>
          <a:stretch/>
        </p:blipFill>
        <p:spPr>
          <a:xfrm>
            <a:off x="105693" y="644095"/>
            <a:ext cx="8704200" cy="1372841"/>
          </a:xfrm>
          <a:prstGeom prst="rect">
            <a:avLst/>
          </a:prstGeom>
        </p:spPr>
      </p:pic>
      <p:pic>
        <p:nvPicPr>
          <p:cNvPr id="53" name="図 5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F6CA0239-BC7F-4EC2-B754-DEE97BBE9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5" b="36390"/>
          <a:stretch/>
        </p:blipFill>
        <p:spPr>
          <a:xfrm>
            <a:off x="105693" y="2238170"/>
            <a:ext cx="8704200" cy="1372840"/>
          </a:xfrm>
          <a:prstGeom prst="rect">
            <a:avLst/>
          </a:prstGeom>
        </p:spPr>
      </p:pic>
      <p:pic>
        <p:nvPicPr>
          <p:cNvPr id="54" name="図 53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2CF86E30-F7D7-4EDA-BC8C-7A453A59E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1" b="2875"/>
          <a:stretch/>
        </p:blipFill>
        <p:spPr>
          <a:xfrm>
            <a:off x="105693" y="3857076"/>
            <a:ext cx="8704200" cy="1372840"/>
          </a:xfrm>
          <a:prstGeom prst="rect">
            <a:avLst/>
          </a:prstGeom>
        </p:spPr>
      </p:pic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D1A30D8D-1AA6-4C17-80D8-78CD494BA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5" b="8974"/>
          <a:stretch/>
        </p:blipFill>
        <p:spPr>
          <a:xfrm>
            <a:off x="105693" y="5434282"/>
            <a:ext cx="2190351" cy="137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64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51EFD2-2475-46EB-98D4-43928519BD52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040BA6-C402-4EB2-A186-4E49A2E5C900}"/>
              </a:ext>
            </a:extLst>
          </p:cNvPr>
          <p:cNvSpPr txBox="1"/>
          <p:nvPr/>
        </p:nvSpPr>
        <p:spPr>
          <a:xfrm>
            <a:off x="0" y="29781"/>
            <a:ext cx="6106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LaNina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インデックスとジオポ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(500hPa)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の回帰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ACD9F43-1E01-4A1F-B0CB-EB0C469C2900}"/>
              </a:ext>
            </a:extLst>
          </p:cNvPr>
          <p:cNvSpPr txBox="1"/>
          <p:nvPr/>
        </p:nvSpPr>
        <p:spPr>
          <a:xfrm>
            <a:off x="802841" y="5193600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3C59B82-5FF9-460B-BE9A-F9A84B1DCA90}"/>
              </a:ext>
            </a:extLst>
          </p:cNvPr>
          <p:cNvSpPr txBox="1"/>
          <p:nvPr/>
        </p:nvSpPr>
        <p:spPr>
          <a:xfrm>
            <a:off x="7302839" y="359765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E2C73BF-370C-4A1F-AF44-BB108D137B4A}"/>
              </a:ext>
            </a:extLst>
          </p:cNvPr>
          <p:cNvSpPr txBox="1"/>
          <p:nvPr/>
        </p:nvSpPr>
        <p:spPr>
          <a:xfrm>
            <a:off x="7445530" y="1987559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6525446-7FDF-4722-B22A-3B336072AF0A}"/>
              </a:ext>
            </a:extLst>
          </p:cNvPr>
          <p:cNvSpPr txBox="1"/>
          <p:nvPr/>
        </p:nvSpPr>
        <p:spPr>
          <a:xfrm>
            <a:off x="802841" y="421812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0C483C7-5ED2-4ED0-A60B-0324E2E7B995}"/>
              </a:ext>
            </a:extLst>
          </p:cNvPr>
          <p:cNvSpPr txBox="1"/>
          <p:nvPr/>
        </p:nvSpPr>
        <p:spPr>
          <a:xfrm>
            <a:off x="3053571" y="405484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FBD4092-822B-4754-BB86-54C4461A4BA4}"/>
              </a:ext>
            </a:extLst>
          </p:cNvPr>
          <p:cNvSpPr txBox="1"/>
          <p:nvPr/>
        </p:nvSpPr>
        <p:spPr>
          <a:xfrm>
            <a:off x="887946" y="199951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899F27B-9724-46AF-8294-F5DFE38B7F60}"/>
              </a:ext>
            </a:extLst>
          </p:cNvPr>
          <p:cNvSpPr txBox="1"/>
          <p:nvPr/>
        </p:nvSpPr>
        <p:spPr>
          <a:xfrm>
            <a:off x="5230467" y="409274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E8F7206-D5E3-4770-A9E1-A9D6EA12FA38}"/>
              </a:ext>
            </a:extLst>
          </p:cNvPr>
          <p:cNvSpPr txBox="1"/>
          <p:nvPr/>
        </p:nvSpPr>
        <p:spPr>
          <a:xfrm>
            <a:off x="7392508" y="445091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898907A-10CC-43AF-AC0B-1B3ADA005986}"/>
              </a:ext>
            </a:extLst>
          </p:cNvPr>
          <p:cNvSpPr txBox="1"/>
          <p:nvPr/>
        </p:nvSpPr>
        <p:spPr>
          <a:xfrm>
            <a:off x="3073706" y="1995812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A613E64-1AF9-4F28-B825-BF4DC7E82C5D}"/>
              </a:ext>
            </a:extLst>
          </p:cNvPr>
          <p:cNvSpPr txBox="1"/>
          <p:nvPr/>
        </p:nvSpPr>
        <p:spPr>
          <a:xfrm>
            <a:off x="5230467" y="1991651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FE19341-DC95-45B4-940D-E03E4AB37134}"/>
              </a:ext>
            </a:extLst>
          </p:cNvPr>
          <p:cNvSpPr txBox="1"/>
          <p:nvPr/>
        </p:nvSpPr>
        <p:spPr>
          <a:xfrm>
            <a:off x="856888" y="362810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D675733-EAFE-4086-826B-6EBAFA124847}"/>
              </a:ext>
            </a:extLst>
          </p:cNvPr>
          <p:cNvSpPr txBox="1"/>
          <p:nvPr/>
        </p:nvSpPr>
        <p:spPr>
          <a:xfrm>
            <a:off x="3029829" y="359980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87C9546-A99A-460A-B0CF-E29D2EC66F64}"/>
              </a:ext>
            </a:extLst>
          </p:cNvPr>
          <p:cNvSpPr txBox="1"/>
          <p:nvPr/>
        </p:nvSpPr>
        <p:spPr>
          <a:xfrm>
            <a:off x="5085166" y="3622934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pic>
        <p:nvPicPr>
          <p:cNvPr id="6" name="図 5" descr="円 が含まれている画像&#10;&#10;自動的に生成された説明">
            <a:extLst>
              <a:ext uri="{FF2B5EF4-FFF2-40B4-BE49-F238E27FC236}">
                <a16:creationId xmlns:a16="http://schemas.microsoft.com/office/drawing/2014/main" id="{0BF1FC2D-D877-4297-86BB-846B4A3D7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" b="69461"/>
          <a:stretch/>
        </p:blipFill>
        <p:spPr>
          <a:xfrm>
            <a:off x="152400" y="661332"/>
            <a:ext cx="8676834" cy="1374087"/>
          </a:xfrm>
          <a:prstGeom prst="rect">
            <a:avLst/>
          </a:prstGeom>
        </p:spPr>
      </p:pic>
      <p:pic>
        <p:nvPicPr>
          <p:cNvPr id="28" name="図 27" descr="円 が含まれている画像&#10;&#10;自動的に生成された説明">
            <a:extLst>
              <a:ext uri="{FF2B5EF4-FFF2-40B4-BE49-F238E27FC236}">
                <a16:creationId xmlns:a16="http://schemas.microsoft.com/office/drawing/2014/main" id="{3B8117AE-22A3-4E74-9882-F199F6C68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6" b="36169"/>
          <a:stretch/>
        </p:blipFill>
        <p:spPr>
          <a:xfrm>
            <a:off x="152400" y="2231826"/>
            <a:ext cx="8676834" cy="1374086"/>
          </a:xfrm>
          <a:prstGeom prst="rect">
            <a:avLst/>
          </a:prstGeom>
        </p:spPr>
      </p:pic>
      <p:pic>
        <p:nvPicPr>
          <p:cNvPr id="29" name="図 28" descr="円 が含まれている画像&#10;&#10;自動的に生成された説明">
            <a:extLst>
              <a:ext uri="{FF2B5EF4-FFF2-40B4-BE49-F238E27FC236}">
                <a16:creationId xmlns:a16="http://schemas.microsoft.com/office/drawing/2014/main" id="{37A62AD4-C144-41A5-ABF6-7219F38C2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98" b="2876"/>
          <a:stretch/>
        </p:blipFill>
        <p:spPr>
          <a:xfrm>
            <a:off x="152400" y="3852246"/>
            <a:ext cx="8676834" cy="1374086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5F1430EA-2178-432B-A2A0-8C0A4B293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4" b="9643"/>
          <a:stretch/>
        </p:blipFill>
        <p:spPr>
          <a:xfrm>
            <a:off x="136098" y="5437866"/>
            <a:ext cx="2214146" cy="137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2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51EFD2-2475-46EB-98D4-43928519BD52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040BA6-C402-4EB2-A186-4E49A2E5C900}"/>
              </a:ext>
            </a:extLst>
          </p:cNvPr>
          <p:cNvSpPr txBox="1"/>
          <p:nvPr/>
        </p:nvSpPr>
        <p:spPr>
          <a:xfrm>
            <a:off x="0" y="29781"/>
            <a:ext cx="4802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LaNina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インデックスと土壌温度の回帰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1BBE5D3-5FEE-431B-AAD5-8A3EE77FFBCF}"/>
              </a:ext>
            </a:extLst>
          </p:cNvPr>
          <p:cNvSpPr txBox="1"/>
          <p:nvPr/>
        </p:nvSpPr>
        <p:spPr>
          <a:xfrm>
            <a:off x="715286" y="5268195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449F87-17C5-4AB5-99FA-0F9BFA604ACC}"/>
              </a:ext>
            </a:extLst>
          </p:cNvPr>
          <p:cNvSpPr txBox="1"/>
          <p:nvPr/>
        </p:nvSpPr>
        <p:spPr>
          <a:xfrm>
            <a:off x="7548442" y="3685418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EE00C4-4245-468A-8B37-91C30AE74DCB}"/>
              </a:ext>
            </a:extLst>
          </p:cNvPr>
          <p:cNvSpPr txBox="1"/>
          <p:nvPr/>
        </p:nvSpPr>
        <p:spPr>
          <a:xfrm>
            <a:off x="7657446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B303AFC-7634-4A1B-B362-41CB68649639}"/>
              </a:ext>
            </a:extLst>
          </p:cNvPr>
          <p:cNvSpPr txBox="1"/>
          <p:nvPr/>
        </p:nvSpPr>
        <p:spPr>
          <a:xfrm>
            <a:off x="667097" y="5051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ABE9006-B030-4205-B1A4-B00B82BF7046}"/>
              </a:ext>
            </a:extLst>
          </p:cNvPr>
          <p:cNvSpPr txBox="1"/>
          <p:nvPr/>
        </p:nvSpPr>
        <p:spPr>
          <a:xfrm>
            <a:off x="3065295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B120BDD-5F82-4BA9-AD29-A4BE0A604F15}"/>
              </a:ext>
            </a:extLst>
          </p:cNvPr>
          <p:cNvSpPr txBox="1"/>
          <p:nvPr/>
        </p:nvSpPr>
        <p:spPr>
          <a:xfrm>
            <a:off x="769789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6A62446-9E20-43E2-88DC-5DF336107FFB}"/>
              </a:ext>
            </a:extLst>
          </p:cNvPr>
          <p:cNvSpPr txBox="1"/>
          <p:nvPr/>
        </p:nvSpPr>
        <p:spPr>
          <a:xfrm>
            <a:off x="5346568" y="502191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5C51995-86E2-4DFE-B554-E0F53ADCAF89}"/>
              </a:ext>
            </a:extLst>
          </p:cNvPr>
          <p:cNvSpPr txBox="1"/>
          <p:nvPr/>
        </p:nvSpPr>
        <p:spPr>
          <a:xfrm>
            <a:off x="7657447" y="505138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D5053A-5BE1-4CCC-BE04-0A08A6BAE3E0}"/>
              </a:ext>
            </a:extLst>
          </p:cNvPr>
          <p:cNvSpPr txBox="1"/>
          <p:nvPr/>
        </p:nvSpPr>
        <p:spPr>
          <a:xfrm>
            <a:off x="3085430" y="2095466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1CB8F04-2A6A-4F69-8D88-B74ECE1C1455}"/>
              </a:ext>
            </a:extLst>
          </p:cNvPr>
          <p:cNvSpPr txBox="1"/>
          <p:nvPr/>
        </p:nvSpPr>
        <p:spPr>
          <a:xfrm>
            <a:off x="5371438" y="20913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29840B2-8100-409C-A15F-9ADAB41F273A}"/>
              </a:ext>
            </a:extLst>
          </p:cNvPr>
          <p:cNvSpPr txBox="1"/>
          <p:nvPr/>
        </p:nvSpPr>
        <p:spPr>
          <a:xfrm>
            <a:off x="732763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F6D4B0B-6343-4B75-9B0A-E81710824A79}"/>
              </a:ext>
            </a:extLst>
          </p:cNvPr>
          <p:cNvSpPr txBox="1"/>
          <p:nvPr/>
        </p:nvSpPr>
        <p:spPr>
          <a:xfrm>
            <a:off x="3035691" y="3687739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B057D20-183B-4BCB-9C28-F143A30CC26C}"/>
              </a:ext>
            </a:extLst>
          </p:cNvPr>
          <p:cNvSpPr txBox="1"/>
          <p:nvPr/>
        </p:nvSpPr>
        <p:spPr>
          <a:xfrm>
            <a:off x="5237563" y="368014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</a:p>
        </p:txBody>
      </p:sp>
      <p:pic>
        <p:nvPicPr>
          <p:cNvPr id="6" name="図 5" descr="ダイアグラム, 設計図&#10;&#10;自動的に生成された説明">
            <a:extLst>
              <a:ext uri="{FF2B5EF4-FFF2-40B4-BE49-F238E27FC236}">
                <a16:creationId xmlns:a16="http://schemas.microsoft.com/office/drawing/2014/main" id="{9981672D-0D3D-448F-A984-8BCDDB87A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73228"/>
          <a:stretch/>
        </p:blipFill>
        <p:spPr>
          <a:xfrm>
            <a:off x="0" y="755770"/>
            <a:ext cx="9144000" cy="978877"/>
          </a:xfrm>
          <a:prstGeom prst="rect">
            <a:avLst/>
          </a:prstGeom>
        </p:spPr>
      </p:pic>
      <p:pic>
        <p:nvPicPr>
          <p:cNvPr id="25" name="図 24" descr="ダイアグラム, 設計図&#10;&#10;自動的に生成された説明">
            <a:extLst>
              <a:ext uri="{FF2B5EF4-FFF2-40B4-BE49-F238E27FC236}">
                <a16:creationId xmlns:a16="http://schemas.microsoft.com/office/drawing/2014/main" id="{F40AE411-4CE6-4FEF-97AB-1BF06C2E5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3" b="40046"/>
          <a:stretch/>
        </p:blipFill>
        <p:spPr>
          <a:xfrm>
            <a:off x="0" y="2368304"/>
            <a:ext cx="9144000" cy="978877"/>
          </a:xfrm>
          <a:prstGeom prst="rect">
            <a:avLst/>
          </a:prstGeom>
        </p:spPr>
      </p:pic>
      <p:pic>
        <p:nvPicPr>
          <p:cNvPr id="26" name="図 25" descr="ダイアグラム, 設計図&#10;&#10;自動的に生成された説明">
            <a:extLst>
              <a:ext uri="{FF2B5EF4-FFF2-40B4-BE49-F238E27FC236}">
                <a16:creationId xmlns:a16="http://schemas.microsoft.com/office/drawing/2014/main" id="{8CE62114-9506-48B9-8AA0-5ED59A6BA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87" b="6642"/>
          <a:stretch/>
        </p:blipFill>
        <p:spPr>
          <a:xfrm>
            <a:off x="0" y="3964738"/>
            <a:ext cx="9144000" cy="978877"/>
          </a:xfrm>
          <a:prstGeom prst="rect">
            <a:avLst/>
          </a:prstGeom>
        </p:spPr>
      </p:pic>
      <p:pic>
        <p:nvPicPr>
          <p:cNvPr id="9" name="図 8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9486387E-82F8-4A4C-AB0F-DD40272D7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21282"/>
          <a:stretch/>
        </p:blipFill>
        <p:spPr>
          <a:xfrm>
            <a:off x="-1" y="5533535"/>
            <a:ext cx="2297723" cy="9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84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51EFD2-2475-46EB-98D4-43928519BD52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040BA6-C402-4EB2-A186-4E49A2E5C900}"/>
              </a:ext>
            </a:extLst>
          </p:cNvPr>
          <p:cNvSpPr txBox="1"/>
          <p:nvPr/>
        </p:nvSpPr>
        <p:spPr>
          <a:xfrm>
            <a:off x="0" y="29781"/>
            <a:ext cx="7708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海氷インデックスと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SST,SIC(12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～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2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月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の回帰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(7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年移動平均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)</a:t>
            </a:r>
            <a:endParaRPr kumimoji="1" lang="ja-JP" altLang="en-US" sz="2000" b="1" dirty="0">
              <a:solidFill>
                <a:schemeClr val="bg1"/>
              </a:solidFill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pic>
        <p:nvPicPr>
          <p:cNvPr id="6" name="図 5" descr="マップ&#10;&#10;自動的に生成された説明">
            <a:extLst>
              <a:ext uri="{FF2B5EF4-FFF2-40B4-BE49-F238E27FC236}">
                <a16:creationId xmlns:a16="http://schemas.microsoft.com/office/drawing/2014/main" id="{30C3CA15-4DB0-49D8-916C-021F5B760C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2" b="21709"/>
          <a:stretch/>
        </p:blipFill>
        <p:spPr>
          <a:xfrm>
            <a:off x="83764" y="1225786"/>
            <a:ext cx="4803814" cy="1982926"/>
          </a:xfrm>
          <a:prstGeom prst="rect">
            <a:avLst/>
          </a:prstGeom>
        </p:spPr>
      </p:pic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D13883B3-DD75-4B67-911C-983788837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t="10203" b="8828"/>
          <a:stretch/>
        </p:blipFill>
        <p:spPr>
          <a:xfrm>
            <a:off x="4944388" y="2385752"/>
            <a:ext cx="4031977" cy="299258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F94272-AA62-49F5-82C0-B6A9F1CF11A3}"/>
              </a:ext>
            </a:extLst>
          </p:cNvPr>
          <p:cNvSpPr txBox="1"/>
          <p:nvPr/>
        </p:nvSpPr>
        <p:spPr>
          <a:xfrm>
            <a:off x="2114071" y="926661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SST</a:t>
            </a:r>
            <a:endParaRPr kumimoji="1" lang="ja-JP" altLang="en-US" sz="14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DB9F738-C9DE-44E7-BED8-6D433B7DAA71}"/>
              </a:ext>
            </a:extLst>
          </p:cNvPr>
          <p:cNvSpPr txBox="1"/>
          <p:nvPr/>
        </p:nvSpPr>
        <p:spPr>
          <a:xfrm>
            <a:off x="6328796" y="2045995"/>
            <a:ext cx="50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SIC</a:t>
            </a:r>
            <a:endParaRPr kumimoji="1" lang="ja-JP" altLang="en-US" sz="14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pic>
        <p:nvPicPr>
          <p:cNvPr id="3" name="図 2" descr="タイムライン, マップ&#10;&#10;自動的に生成された説明">
            <a:extLst>
              <a:ext uri="{FF2B5EF4-FFF2-40B4-BE49-F238E27FC236}">
                <a16:creationId xmlns:a16="http://schemas.microsoft.com/office/drawing/2014/main" id="{48FB1D8B-C214-4788-9E2F-DC2ED593B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3"/>
          <a:stretch/>
        </p:blipFill>
        <p:spPr>
          <a:xfrm>
            <a:off x="83764" y="4013259"/>
            <a:ext cx="4803814" cy="279022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82BA353-439F-4F03-AB54-5F8C838F44E2}"/>
              </a:ext>
            </a:extLst>
          </p:cNvPr>
          <p:cNvSpPr txBox="1"/>
          <p:nvPr/>
        </p:nvSpPr>
        <p:spPr>
          <a:xfrm>
            <a:off x="1946558" y="372815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土壌温度</a:t>
            </a:r>
          </a:p>
        </p:txBody>
      </p:sp>
    </p:spTree>
    <p:extLst>
      <p:ext uri="{BB962C8B-B14F-4D97-AF65-F5344CB8AC3E}">
        <p14:creationId xmlns:p14="http://schemas.microsoft.com/office/powerpoint/2010/main" val="731418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92CCC1-2925-4E7B-A10E-C7A61CCF2D5B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94432C-9EC3-484A-8C77-7D385C7476CD}"/>
              </a:ext>
            </a:extLst>
          </p:cNvPr>
          <p:cNvSpPr txBox="1"/>
          <p:nvPr/>
        </p:nvSpPr>
        <p:spPr>
          <a:xfrm>
            <a:off x="0" y="29781"/>
            <a:ext cx="6596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研究背景　　　～オホーツク海の海氷変動と熱帯海洋～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4AF24E1-E786-422A-B0BA-506A72E8E6FF}"/>
              </a:ext>
            </a:extLst>
          </p:cNvPr>
          <p:cNvSpPr txBox="1"/>
          <p:nvPr/>
        </p:nvSpPr>
        <p:spPr>
          <a:xfrm>
            <a:off x="2839358" y="3020638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気象庁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HP</a:t>
            </a:r>
            <a:endParaRPr kumimoji="1" lang="ja-JP" altLang="en-US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DB9B25DD-1CF5-4934-8BD8-D080C93C8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34" t="45564" r="24146" b="31805"/>
          <a:stretch/>
        </p:blipFill>
        <p:spPr>
          <a:xfrm>
            <a:off x="237575" y="622230"/>
            <a:ext cx="3606907" cy="2381781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849ED17-355D-4FC1-9DCF-04F6517AD183}"/>
              </a:ext>
            </a:extLst>
          </p:cNvPr>
          <p:cNvGrpSpPr/>
          <p:nvPr/>
        </p:nvGrpSpPr>
        <p:grpSpPr>
          <a:xfrm>
            <a:off x="3777027" y="716708"/>
            <a:ext cx="5220777" cy="1331622"/>
            <a:chOff x="3675667" y="662620"/>
            <a:chExt cx="5220777" cy="1331622"/>
          </a:xfrm>
        </p:grpSpPr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BC710884-9DEE-4E7A-A845-516E68B4A368}"/>
                </a:ext>
              </a:extLst>
            </p:cNvPr>
            <p:cNvSpPr txBox="1"/>
            <p:nvPr/>
          </p:nvSpPr>
          <p:spPr>
            <a:xfrm>
              <a:off x="4157201" y="1176765"/>
              <a:ext cx="4413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ja-JP" altLang="en-US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エルニーニョ現象の年はオホーツク海の</a:t>
              </a:r>
              <a:endParaRPr kumimoji="1" lang="en-US" altLang="ja-JP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  <a:p>
              <a:pPr algn="just"/>
              <a:r>
                <a:rPr kumimoji="1" lang="ja-JP" altLang="en-US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海氷面積が多くなる</a:t>
              </a:r>
              <a:endParaRPr kumimoji="1" lang="en-US" altLang="ja-JP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020759B-C7DB-40C4-9860-7279181555EF}"/>
                </a:ext>
              </a:extLst>
            </p:cNvPr>
            <p:cNvGrpSpPr/>
            <p:nvPr/>
          </p:nvGrpSpPr>
          <p:grpSpPr>
            <a:xfrm>
              <a:off x="3675667" y="662620"/>
              <a:ext cx="5220777" cy="1331622"/>
              <a:chOff x="3675667" y="662620"/>
              <a:chExt cx="5220777" cy="1331622"/>
            </a:xfrm>
          </p:grpSpPr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5217E773-EAC5-4883-9537-DDE45BEED420}"/>
                  </a:ext>
                </a:extLst>
              </p:cNvPr>
              <p:cNvSpPr txBox="1"/>
              <p:nvPr/>
            </p:nvSpPr>
            <p:spPr>
              <a:xfrm>
                <a:off x="3675667" y="662620"/>
                <a:ext cx="5220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dirty="0">
                    <a:latin typeface="ヒラギノ角ゴ Std W8" panose="020B0800000000000000" pitchFamily="34" charset="-128"/>
                    <a:ea typeface="ヒラギノ角ゴ Std W8" panose="020B0800000000000000" pitchFamily="34" charset="-128"/>
                  </a:rPr>
                  <a:t>オホーツク海の海氷変動とエルニーニョの関係</a:t>
                </a:r>
              </a:p>
            </p:txBody>
          </p:sp>
          <p:sp>
            <p:nvSpPr>
              <p:cNvPr id="41" name="四角形: 角を丸くする 40">
                <a:extLst>
                  <a:ext uri="{FF2B5EF4-FFF2-40B4-BE49-F238E27FC236}">
                    <a16:creationId xmlns:a16="http://schemas.microsoft.com/office/drawing/2014/main" id="{D21D1ADC-5091-4884-A488-55E759E222C7}"/>
                  </a:ext>
                </a:extLst>
              </p:cNvPr>
              <p:cNvSpPr/>
              <p:nvPr/>
            </p:nvSpPr>
            <p:spPr>
              <a:xfrm>
                <a:off x="3992210" y="1029489"/>
                <a:ext cx="4634629" cy="964753"/>
              </a:xfrm>
              <a:prstGeom prst="roundRect">
                <a:avLst>
                  <a:gd name="adj" fmla="val 8928"/>
                </a:avLst>
              </a:prstGeom>
              <a:noFill/>
              <a:ln w="317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BF1F57BA-CF8B-4B0B-8C32-A65DE14D26EB}"/>
                  </a:ext>
                </a:extLst>
              </p:cNvPr>
              <p:cNvSpPr txBox="1"/>
              <p:nvPr/>
            </p:nvSpPr>
            <p:spPr>
              <a:xfrm>
                <a:off x="6684068" y="1533453"/>
                <a:ext cx="17411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00" dirty="0" err="1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Nishio</a:t>
                </a:r>
                <a:r>
                  <a:rPr kumimoji="1" lang="en-US" altLang="ja-JP" sz="1000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 and Cho (1996)</a:t>
                </a:r>
                <a:endParaRPr kumimoji="1" lang="ja-JP" altLang="en-US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endParaRPr>
              </a:p>
            </p:txBody>
          </p:sp>
        </p:grpSp>
      </p:grpSp>
      <p:sp>
        <p:nvSpPr>
          <p:cNvPr id="50" name="矢印: 右 49">
            <a:extLst>
              <a:ext uri="{FF2B5EF4-FFF2-40B4-BE49-F238E27FC236}">
                <a16:creationId xmlns:a16="http://schemas.microsoft.com/office/drawing/2014/main" id="{EDEC13D9-AAFE-4AA1-B563-F29D653C64EB}"/>
              </a:ext>
            </a:extLst>
          </p:cNvPr>
          <p:cNvSpPr/>
          <p:nvPr/>
        </p:nvSpPr>
        <p:spPr>
          <a:xfrm rot="5400000">
            <a:off x="6314136" y="2258985"/>
            <a:ext cx="302049" cy="39109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9070E1C-C47A-4DA1-8A4C-8C58C5F33614}"/>
              </a:ext>
            </a:extLst>
          </p:cNvPr>
          <p:cNvSpPr txBox="1"/>
          <p:nvPr/>
        </p:nvSpPr>
        <p:spPr>
          <a:xfrm>
            <a:off x="5156677" y="273996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同時期の関係を見ている</a:t>
            </a:r>
            <a:endParaRPr kumimoji="1" lang="en-US" altLang="ja-JP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EF69EB3A-EE01-4424-B267-576CA2F95EA5}"/>
              </a:ext>
            </a:extLst>
          </p:cNvPr>
          <p:cNvSpPr/>
          <p:nvPr/>
        </p:nvSpPr>
        <p:spPr>
          <a:xfrm>
            <a:off x="457201" y="3591142"/>
            <a:ext cx="8215296" cy="3061455"/>
          </a:xfrm>
          <a:prstGeom prst="roundRect">
            <a:avLst>
              <a:gd name="adj" fmla="val 9762"/>
            </a:avLst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D260891-7888-43AC-81AA-589DB1988010}"/>
              </a:ext>
            </a:extLst>
          </p:cNvPr>
          <p:cNvSpPr txBox="1"/>
          <p:nvPr/>
        </p:nvSpPr>
        <p:spPr>
          <a:xfrm>
            <a:off x="1336594" y="3751572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ある現象の効果が他の現象に</a:t>
            </a:r>
            <a:endParaRPr kumimoji="1" lang="en-US" altLang="ja-JP" sz="2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sz="2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対して遅れて与える影響</a:t>
            </a:r>
            <a:endParaRPr kumimoji="1" lang="ja-JP" altLang="en-US" sz="20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55AEC215-E8D2-4E4C-B5D6-AD0982C02E2D}"/>
                  </a:ext>
                </a:extLst>
              </p:cNvPr>
              <p:cNvSpPr txBox="1"/>
              <p:nvPr/>
            </p:nvSpPr>
            <p:spPr>
              <a:xfrm>
                <a:off x="4873013" y="3900151"/>
                <a:ext cx="30812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ja-JP" altLang="en-US" sz="2000" i="1">
                        <a:latin typeface="Cambria Math" panose="02040503050406030204" pitchFamily="18" charset="0"/>
                      </a:rPr>
                      <m:t>≡</m:t>
                    </m:r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ja-JP" altLang="en-US" sz="2000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  </a:t>
                </a:r>
                <a:r>
                  <a:rPr kumimoji="1" lang="ja-JP" altLang="en-US" sz="2000" b="1" dirty="0">
                    <a:solidFill>
                      <a:srgbClr val="FF5050"/>
                    </a:solidFill>
                    <a:latin typeface="ヒラギノ角ゴ Std W8" panose="020B0800000000000000" pitchFamily="34" charset="-128"/>
                    <a:ea typeface="ヒラギノ角ゴ Std W8" panose="020B0800000000000000" pitchFamily="34" charset="-128"/>
                  </a:rPr>
                  <a:t>遅延影響  </a:t>
                </a:r>
                <a:r>
                  <a:rPr kumimoji="1" lang="ja-JP" altLang="en-US" sz="2000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に着目する</a:t>
                </a:r>
                <a:endParaRPr kumimoji="1" lang="ja-JP" altLang="en-US" sz="2000" dirty="0">
                  <a:solidFill>
                    <a:srgbClr val="FF0000"/>
                  </a:solidFill>
                  <a:latin typeface="ヒラギノ角ゴ Pro W6" panose="020B0600000000000000" pitchFamily="34" charset="-128"/>
                  <a:ea typeface="ヒラギノ角ゴ Pro W6" panose="020B0600000000000000" pitchFamily="34" charset="-128"/>
                </a:endParaRPr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55AEC215-E8D2-4E4C-B5D6-AD0982C02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013" y="3900151"/>
                <a:ext cx="3081293" cy="400110"/>
              </a:xfrm>
              <a:prstGeom prst="rect">
                <a:avLst/>
              </a:prstGeom>
              <a:blipFill>
                <a:blip r:embed="rId4"/>
                <a:stretch>
                  <a:fillRect t="-9231" r="-1383" b="-2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6526D1E-E20E-4154-8CE0-590D474E8C41}"/>
              </a:ext>
            </a:extLst>
          </p:cNvPr>
          <p:cNvSpPr txBox="1"/>
          <p:nvPr/>
        </p:nvSpPr>
        <p:spPr>
          <a:xfrm>
            <a:off x="2301746" y="5924879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熱帯海洋からオホーツク海への遅延影響を</a:t>
            </a:r>
            <a:endParaRPr kumimoji="1" lang="en-US" altLang="ja-JP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  <a:p>
            <a:pPr algn="ctr"/>
            <a:r>
              <a:rPr kumimoji="1" lang="ja-JP" altLang="en-US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考察した研究は存在しない</a:t>
            </a: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BEBF5855-7ECD-4DCE-85FD-0D7A7A4639BD}"/>
              </a:ext>
            </a:extLst>
          </p:cNvPr>
          <p:cNvGrpSpPr/>
          <p:nvPr/>
        </p:nvGrpSpPr>
        <p:grpSpPr>
          <a:xfrm>
            <a:off x="1589918" y="4681541"/>
            <a:ext cx="5956669" cy="1006279"/>
            <a:chOff x="1982649" y="4778834"/>
            <a:chExt cx="5956669" cy="1006279"/>
          </a:xfrm>
        </p:grpSpPr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5CADE9C0-F831-4B24-BD10-89434B7097B0}"/>
                </a:ext>
              </a:extLst>
            </p:cNvPr>
            <p:cNvGrpSpPr/>
            <p:nvPr/>
          </p:nvGrpSpPr>
          <p:grpSpPr>
            <a:xfrm>
              <a:off x="5566608" y="4870713"/>
              <a:ext cx="2372710" cy="914400"/>
              <a:chOff x="4204623" y="1437584"/>
              <a:chExt cx="2372710" cy="914400"/>
            </a:xfrm>
          </p:grpSpPr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A1DC5A95-6CB6-49CA-B382-0F0F163E19F8}"/>
                  </a:ext>
                </a:extLst>
              </p:cNvPr>
              <p:cNvSpPr txBox="1"/>
              <p:nvPr/>
            </p:nvSpPr>
            <p:spPr>
              <a:xfrm>
                <a:off x="4455853" y="1581409"/>
                <a:ext cx="198002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kumimoji="1" lang="ja-JP" altLang="en-US" sz="2000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オホーツク海の</a:t>
                </a:r>
                <a:endParaRPr kumimoji="1" lang="en-US" altLang="ja-JP" sz="2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endParaRPr>
              </a:p>
              <a:p>
                <a:pPr algn="ctr"/>
                <a:r>
                  <a:rPr kumimoji="1" lang="ja-JP" altLang="en-US" sz="2000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海氷変動</a:t>
                </a:r>
              </a:p>
            </p:txBody>
          </p:sp>
          <p:sp>
            <p:nvSpPr>
              <p:cNvPr id="64" name="楕円 63">
                <a:extLst>
                  <a:ext uri="{FF2B5EF4-FFF2-40B4-BE49-F238E27FC236}">
                    <a16:creationId xmlns:a16="http://schemas.microsoft.com/office/drawing/2014/main" id="{4D7967B1-16A9-4D58-8A79-EE312D9D77F7}"/>
                  </a:ext>
                </a:extLst>
              </p:cNvPr>
              <p:cNvSpPr/>
              <p:nvPr/>
            </p:nvSpPr>
            <p:spPr>
              <a:xfrm>
                <a:off x="4204623" y="1437584"/>
                <a:ext cx="2372710" cy="9144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14B16AA4-72E7-4B9D-B64B-8A7FDC3490C6}"/>
                </a:ext>
              </a:extLst>
            </p:cNvPr>
            <p:cNvGrpSpPr/>
            <p:nvPr/>
          </p:nvGrpSpPr>
          <p:grpSpPr>
            <a:xfrm>
              <a:off x="1982649" y="4952053"/>
              <a:ext cx="1791649" cy="772895"/>
              <a:chOff x="1321606" y="4835693"/>
              <a:chExt cx="1791649" cy="772895"/>
            </a:xfrm>
          </p:grpSpPr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F5E90C0C-497B-4228-9EB1-C7C6F49ED290}"/>
                  </a:ext>
                </a:extLst>
              </p:cNvPr>
              <p:cNvSpPr txBox="1"/>
              <p:nvPr/>
            </p:nvSpPr>
            <p:spPr>
              <a:xfrm>
                <a:off x="1612136" y="5023859"/>
                <a:ext cx="121058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dirty="0">
                    <a:latin typeface="ヒラギノ角ゴ Pro W6" panose="020B0600000000000000" pitchFamily="34" charset="-128"/>
                    <a:ea typeface="ヒラギノ角ゴ Pro W6" panose="020B0600000000000000" pitchFamily="34" charset="-128"/>
                  </a:rPr>
                  <a:t>熱帯海洋</a:t>
                </a:r>
                <a:endParaRPr kumimoji="1" lang="en-US" altLang="ja-JP" sz="2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endParaRPr>
              </a:p>
            </p:txBody>
          </p: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B9497389-B7C4-479A-817B-2A92D0071105}"/>
                  </a:ext>
                </a:extLst>
              </p:cNvPr>
              <p:cNvSpPr/>
              <p:nvPr/>
            </p:nvSpPr>
            <p:spPr>
              <a:xfrm>
                <a:off x="1321606" y="4835693"/>
                <a:ext cx="1791649" cy="772895"/>
              </a:xfrm>
              <a:prstGeom prst="ellipse">
                <a:avLst/>
              </a:prstGeom>
              <a:noFill/>
              <a:ln w="254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9" name="矢印: 右 58">
              <a:extLst>
                <a:ext uri="{FF2B5EF4-FFF2-40B4-BE49-F238E27FC236}">
                  <a16:creationId xmlns:a16="http://schemas.microsoft.com/office/drawing/2014/main" id="{EAAEA295-E834-42D4-92EE-560F711D0D3C}"/>
                </a:ext>
              </a:extLst>
            </p:cNvPr>
            <p:cNvSpPr/>
            <p:nvPr/>
          </p:nvSpPr>
          <p:spPr>
            <a:xfrm>
              <a:off x="4241694" y="5175105"/>
              <a:ext cx="916879" cy="31428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BC1C1337-B701-40FA-B799-99F2BFAEB3ED}"/>
                </a:ext>
              </a:extLst>
            </p:cNvPr>
            <p:cNvSpPr txBox="1"/>
            <p:nvPr/>
          </p:nvSpPr>
          <p:spPr>
            <a:xfrm>
              <a:off x="4064828" y="4778834"/>
              <a:ext cx="121058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遅延影響</a:t>
              </a:r>
              <a:endParaRPr kumimoji="1" lang="en-US" altLang="ja-JP" sz="2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468BFCD-FABA-4E67-ABD5-81814320A48C}"/>
              </a:ext>
            </a:extLst>
          </p:cNvPr>
          <p:cNvSpPr txBox="1"/>
          <p:nvPr/>
        </p:nvSpPr>
        <p:spPr>
          <a:xfrm>
            <a:off x="8371291" y="4014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2/10</a:t>
            </a:r>
            <a:endParaRPr kumimoji="1" lang="ja-JP" altLang="en-US" b="1" dirty="0">
              <a:solidFill>
                <a:schemeClr val="bg1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4352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51EFD2-2475-46EB-98D4-43928519BD52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040BA6-C402-4EB2-A186-4E49A2E5C900}"/>
              </a:ext>
            </a:extLst>
          </p:cNvPr>
          <p:cNvSpPr txBox="1"/>
          <p:nvPr/>
        </p:nvSpPr>
        <p:spPr>
          <a:xfrm>
            <a:off x="0" y="29781"/>
            <a:ext cx="7334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海氷インデックスとジオポ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(12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～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2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月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)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の回帰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(7</a:t>
            </a:r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年移動平均</a:t>
            </a:r>
            <a:r>
              <a:rPr kumimoji="1" lang="en-US" altLang="ja-JP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)</a:t>
            </a:r>
            <a:endParaRPr kumimoji="1" lang="ja-JP" altLang="en-US" sz="2000" b="1" dirty="0">
              <a:solidFill>
                <a:schemeClr val="bg1"/>
              </a:solidFill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pic>
        <p:nvPicPr>
          <p:cNvPr id="3" name="図 2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1C0C7662-D79C-4B5B-A390-127123E82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21453"/>
          <a:stretch/>
        </p:blipFill>
        <p:spPr>
          <a:xfrm>
            <a:off x="492024" y="767861"/>
            <a:ext cx="3925777" cy="1641231"/>
          </a:xfrm>
          <a:prstGeom prst="rect">
            <a:avLst/>
          </a:prstGeom>
        </p:spPr>
      </p:pic>
      <p:pic>
        <p:nvPicPr>
          <p:cNvPr id="8" name="図 7" descr="ダイアグラム, 設計図, カレンダー&#10;&#10;自動的に生成された説明">
            <a:extLst>
              <a:ext uri="{FF2B5EF4-FFF2-40B4-BE49-F238E27FC236}">
                <a16:creationId xmlns:a16="http://schemas.microsoft.com/office/drawing/2014/main" id="{EC2F46E5-378A-4030-AC4C-9026EB8D5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0" b="21539"/>
          <a:stretch/>
        </p:blipFill>
        <p:spPr>
          <a:xfrm>
            <a:off x="468577" y="2901756"/>
            <a:ext cx="3972670" cy="1655587"/>
          </a:xfrm>
          <a:prstGeom prst="rect">
            <a:avLst/>
          </a:prstGeom>
        </p:spPr>
      </p:pic>
      <p:pic>
        <p:nvPicPr>
          <p:cNvPr id="10" name="図 9" descr="ダイアグラム, 設計図&#10;&#10;自動的に生成された説明">
            <a:extLst>
              <a:ext uri="{FF2B5EF4-FFF2-40B4-BE49-F238E27FC236}">
                <a16:creationId xmlns:a16="http://schemas.microsoft.com/office/drawing/2014/main" id="{227D37DE-55C3-44E3-B4F3-43E479B9EF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9" b="21624"/>
          <a:stretch/>
        </p:blipFill>
        <p:spPr>
          <a:xfrm>
            <a:off x="492024" y="5050007"/>
            <a:ext cx="3972670" cy="165821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519BDE-E0F2-40DE-BB75-0156E79C7B6E}"/>
              </a:ext>
            </a:extLst>
          </p:cNvPr>
          <p:cNvSpPr txBox="1"/>
          <p:nvPr/>
        </p:nvSpPr>
        <p:spPr>
          <a:xfrm>
            <a:off x="1989079" y="262396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500hPa</a:t>
            </a:r>
            <a:endParaRPr kumimoji="1" lang="ja-JP" altLang="en-US" sz="14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80ECE50-3119-4EE7-AE0D-E5E12A3991E2}"/>
              </a:ext>
            </a:extLst>
          </p:cNvPr>
          <p:cNvSpPr txBox="1"/>
          <p:nvPr/>
        </p:nvSpPr>
        <p:spPr>
          <a:xfrm>
            <a:off x="1913121" y="520854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975hPa</a:t>
            </a:r>
            <a:endParaRPr kumimoji="1" lang="ja-JP" altLang="en-US" sz="14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7289C58-1398-4F06-89FC-D9FE66D766B1}"/>
              </a:ext>
            </a:extLst>
          </p:cNvPr>
          <p:cNvSpPr txBox="1"/>
          <p:nvPr/>
        </p:nvSpPr>
        <p:spPr>
          <a:xfrm>
            <a:off x="1989079" y="4792730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300hPa</a:t>
            </a:r>
            <a:endParaRPr kumimoji="1" lang="ja-JP" altLang="en-US" sz="14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F71EB920-6FEC-4311-8C77-89862851B6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9" b="9573"/>
          <a:stretch/>
        </p:blipFill>
        <p:spPr>
          <a:xfrm>
            <a:off x="5282507" y="2876694"/>
            <a:ext cx="2738752" cy="1705709"/>
          </a:xfrm>
          <a:prstGeom prst="rect">
            <a:avLst/>
          </a:prstGeom>
        </p:spPr>
      </p:pic>
      <p:pic>
        <p:nvPicPr>
          <p:cNvPr id="17" name="図 16" descr="ダイアグラム&#10;&#10;自動的に生成された説明">
            <a:extLst>
              <a:ext uri="{FF2B5EF4-FFF2-40B4-BE49-F238E27FC236}">
                <a16:creationId xmlns:a16="http://schemas.microsoft.com/office/drawing/2014/main" id="{725818D2-00E9-4784-9A5C-D706A9DF8A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b="9316"/>
          <a:stretch/>
        </p:blipFill>
        <p:spPr>
          <a:xfrm>
            <a:off x="5282506" y="5050007"/>
            <a:ext cx="2738752" cy="1716561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C5ADE520-EC99-4781-8B1D-4946921838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9060"/>
          <a:stretch/>
        </p:blipFill>
        <p:spPr>
          <a:xfrm>
            <a:off x="5282506" y="784102"/>
            <a:ext cx="2738753" cy="171294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88903D-01F7-497A-8B1C-9870D5C1F8C5}"/>
              </a:ext>
            </a:extLst>
          </p:cNvPr>
          <p:cNvSpPr txBox="1"/>
          <p:nvPr/>
        </p:nvSpPr>
        <p:spPr>
          <a:xfrm>
            <a:off x="6186049" y="477344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300hPa</a:t>
            </a:r>
            <a:endParaRPr kumimoji="1" lang="ja-JP" altLang="en-US" sz="14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B38949-10B1-4463-91AA-3E81F25D7C29}"/>
              </a:ext>
            </a:extLst>
          </p:cNvPr>
          <p:cNvSpPr txBox="1"/>
          <p:nvPr/>
        </p:nvSpPr>
        <p:spPr>
          <a:xfrm>
            <a:off x="6186048" y="262396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500hPa</a:t>
            </a:r>
            <a:endParaRPr kumimoji="1" lang="ja-JP" altLang="en-US" sz="14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4B316FD-6EE7-43C2-B1C7-4FE0E66FDBBF}"/>
              </a:ext>
            </a:extLst>
          </p:cNvPr>
          <p:cNvSpPr txBox="1"/>
          <p:nvPr/>
        </p:nvSpPr>
        <p:spPr>
          <a:xfrm>
            <a:off x="6186048" y="528735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975hPa</a:t>
            </a:r>
            <a:endParaRPr kumimoji="1" lang="ja-JP" altLang="en-US" sz="14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625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92CCC1-2925-4E7B-A10E-C7A61CCF2D5B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94432C-9EC3-484A-8C77-7D385C7476CD}"/>
              </a:ext>
            </a:extLst>
          </p:cNvPr>
          <p:cNvSpPr txBox="1"/>
          <p:nvPr/>
        </p:nvSpPr>
        <p:spPr>
          <a:xfrm>
            <a:off x="0" y="29781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研究背景　　　～海氷変動の長周期変動～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710C14-292D-47C0-8D55-2CC6C84CB18D}"/>
              </a:ext>
            </a:extLst>
          </p:cNvPr>
          <p:cNvSpPr txBox="1"/>
          <p:nvPr/>
        </p:nvSpPr>
        <p:spPr>
          <a:xfrm>
            <a:off x="1167810" y="3334995"/>
            <a:ext cx="1723549" cy="5001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本研究の目的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484CE266-A132-4D41-A8BE-21240BE3F80C}"/>
              </a:ext>
            </a:extLst>
          </p:cNvPr>
          <p:cNvSpPr/>
          <p:nvPr/>
        </p:nvSpPr>
        <p:spPr>
          <a:xfrm>
            <a:off x="1032862" y="3727118"/>
            <a:ext cx="7078276" cy="2174613"/>
          </a:xfrm>
          <a:prstGeom prst="roundRect">
            <a:avLst>
              <a:gd name="adj" fmla="val 12299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2E561BD-7AB4-49BE-B670-9508E6018F58}"/>
              </a:ext>
            </a:extLst>
          </p:cNvPr>
          <p:cNvSpPr txBox="1"/>
          <p:nvPr/>
        </p:nvSpPr>
        <p:spPr>
          <a:xfrm>
            <a:off x="1938002" y="4256654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FF5050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熱帯の海面水温がオホーツク海の海氷変動に</a:t>
            </a:r>
            <a:endParaRPr kumimoji="1" lang="en-US" altLang="ja-JP" sz="2000" b="1" dirty="0">
              <a:solidFill>
                <a:srgbClr val="FF5050"/>
              </a:solidFill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  <a:p>
            <a:pPr algn="ctr"/>
            <a:r>
              <a:rPr kumimoji="1" lang="ja-JP" altLang="en-US" sz="2000" b="1" dirty="0">
                <a:solidFill>
                  <a:srgbClr val="FF5050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与える遅延影響</a:t>
            </a:r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について考察する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90262155-4206-4186-9A6F-97E2EF4604CA}"/>
              </a:ext>
            </a:extLst>
          </p:cNvPr>
          <p:cNvSpPr/>
          <p:nvPr/>
        </p:nvSpPr>
        <p:spPr>
          <a:xfrm rot="5400000">
            <a:off x="4470361" y="5855979"/>
            <a:ext cx="203276" cy="62214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2766603-160A-4234-B990-89C092B81AB9}"/>
              </a:ext>
            </a:extLst>
          </p:cNvPr>
          <p:cNvSpPr txBox="1"/>
          <p:nvPr/>
        </p:nvSpPr>
        <p:spPr>
          <a:xfrm>
            <a:off x="1809762" y="6353984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海氷変動要因の解明，海氷分布の予報精度向上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8EF43F39-43E0-4A07-A28E-2090FD843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9" t="30013" r="29027" b="22211"/>
          <a:stretch/>
        </p:blipFill>
        <p:spPr>
          <a:xfrm>
            <a:off x="814957" y="814195"/>
            <a:ext cx="3277147" cy="2174613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3B60050-1FFB-40B0-9FA4-61997AA35562}"/>
              </a:ext>
            </a:extLst>
          </p:cNvPr>
          <p:cNvSpPr txBox="1"/>
          <p:nvPr/>
        </p:nvSpPr>
        <p:spPr>
          <a:xfrm>
            <a:off x="3386550" y="2932570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気象庁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HP</a:t>
            </a:r>
            <a:endParaRPr kumimoji="1" lang="ja-JP" altLang="en-US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C879B75-864C-4D14-BDF6-7663BD2FB403}"/>
              </a:ext>
            </a:extLst>
          </p:cNvPr>
          <p:cNvSpPr txBox="1"/>
          <p:nvPr/>
        </p:nvSpPr>
        <p:spPr>
          <a:xfrm>
            <a:off x="766137" y="525420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オホーツク海の最大海氷域面積の経年変化</a:t>
            </a:r>
            <a:endParaRPr kumimoji="1" lang="en-US" altLang="ja-JP" sz="14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　　　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(1970/71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2018/19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endParaRPr kumimoji="1" lang="ja-JP" altLang="en-US" sz="14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3DEB18-7F18-41FD-ACD0-1E5B57117468}"/>
              </a:ext>
            </a:extLst>
          </p:cNvPr>
          <p:cNvSpPr txBox="1"/>
          <p:nvPr/>
        </p:nvSpPr>
        <p:spPr>
          <a:xfrm>
            <a:off x="4410813" y="860209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オホーツク海の海氷変動には</a:t>
            </a:r>
            <a:endParaRPr kumimoji="1" lang="en-US" altLang="ja-JP" sz="20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長周期の変動成分がある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70A99BC-A511-423A-A27A-8AC282ED8DEC}"/>
              </a:ext>
            </a:extLst>
          </p:cNvPr>
          <p:cNvSpPr txBox="1"/>
          <p:nvPr/>
        </p:nvSpPr>
        <p:spPr>
          <a:xfrm>
            <a:off x="4410813" y="2051371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長周期変動のプロセスは</a:t>
            </a:r>
            <a:endParaRPr kumimoji="1" lang="en-US" altLang="ja-JP" sz="20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r>
              <a:rPr kumimoji="1" lang="ja-JP" altLang="en-US" sz="20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あまり解明されていない</a:t>
            </a:r>
            <a:endParaRPr kumimoji="1" lang="en-US" altLang="ja-JP" sz="20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6F5745A-B154-4FEB-9672-4BC7E915AC0F}"/>
              </a:ext>
            </a:extLst>
          </p:cNvPr>
          <p:cNvSpPr txBox="1"/>
          <p:nvPr/>
        </p:nvSpPr>
        <p:spPr>
          <a:xfrm>
            <a:off x="1141018" y="386834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・年々変動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6C06A-4A37-4369-A51F-4AD0CAA89AD4}"/>
              </a:ext>
            </a:extLst>
          </p:cNvPr>
          <p:cNvSpPr txBox="1"/>
          <p:nvPr/>
        </p:nvSpPr>
        <p:spPr>
          <a:xfrm>
            <a:off x="1141018" y="499679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・長周期変動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82A4738-06CC-4A12-9FE7-3CEE3E6CB1BC}"/>
              </a:ext>
            </a:extLst>
          </p:cNvPr>
          <p:cNvSpPr txBox="1"/>
          <p:nvPr/>
        </p:nvSpPr>
        <p:spPr>
          <a:xfrm>
            <a:off x="2066241" y="5386068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海氷の長周期変動を及ぼす要因を考察する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455CC8E-94C4-4408-AAE6-CCCB7C5B6CF7}"/>
              </a:ext>
            </a:extLst>
          </p:cNvPr>
          <p:cNvSpPr txBox="1"/>
          <p:nvPr/>
        </p:nvSpPr>
        <p:spPr>
          <a:xfrm>
            <a:off x="6398537" y="1543812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Tachibana et al</a:t>
            </a:r>
            <a:r>
              <a:rPr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.</a:t>
            </a:r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(1996)</a:t>
            </a:r>
            <a:endParaRPr kumimoji="1" lang="ja-JP" altLang="en-US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374D461-149A-4720-98D9-27DC9FD3D638}"/>
              </a:ext>
            </a:extLst>
          </p:cNvPr>
          <p:cNvSpPr txBox="1"/>
          <p:nvPr/>
        </p:nvSpPr>
        <p:spPr>
          <a:xfrm>
            <a:off x="8371291" y="4014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3/10</a:t>
            </a:r>
            <a:endParaRPr kumimoji="1" lang="ja-JP" altLang="en-US" b="1" dirty="0">
              <a:solidFill>
                <a:schemeClr val="bg1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0881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5AD32EE-7644-48C8-AC3E-73264E2B1D6C}"/>
              </a:ext>
            </a:extLst>
          </p:cNvPr>
          <p:cNvSpPr/>
          <p:nvPr/>
        </p:nvSpPr>
        <p:spPr>
          <a:xfrm>
            <a:off x="-448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F60D95-F52E-4616-AA93-3E84C75DA920}"/>
              </a:ext>
            </a:extLst>
          </p:cNvPr>
          <p:cNvSpPr txBox="1"/>
          <p:nvPr/>
        </p:nvSpPr>
        <p:spPr>
          <a:xfrm>
            <a:off x="0" y="29781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使用データ　　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21E794-9612-4359-8899-B41F6BFA7ED2}"/>
              </a:ext>
            </a:extLst>
          </p:cNvPr>
          <p:cNvSpPr txBox="1"/>
          <p:nvPr/>
        </p:nvSpPr>
        <p:spPr>
          <a:xfrm>
            <a:off x="62892" y="601664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・オホーツク海の最大海氷域面積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A836AF-ED78-47F4-A09C-FCE071C8B7C9}"/>
              </a:ext>
            </a:extLst>
          </p:cNvPr>
          <p:cNvSpPr txBox="1"/>
          <p:nvPr/>
        </p:nvSpPr>
        <p:spPr>
          <a:xfrm>
            <a:off x="417957" y="1759428"/>
            <a:ext cx="1455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気象庁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(JMA)</a:t>
            </a:r>
            <a:endParaRPr kumimoji="1" lang="ja-JP" altLang="en-US" sz="16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0CE169-BC3D-4119-87B3-44BA456023BC}"/>
              </a:ext>
            </a:extLst>
          </p:cNvPr>
          <p:cNvSpPr txBox="1"/>
          <p:nvPr/>
        </p:nvSpPr>
        <p:spPr>
          <a:xfrm>
            <a:off x="438752" y="1072769"/>
            <a:ext cx="5214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月までの半旬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毎月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日，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10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日，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15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日，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20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日，</a:t>
            </a:r>
            <a:endParaRPr kumimoji="1" lang="en-US" altLang="ja-JP" sz="16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25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日および月末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の最も拡大した海氷域面積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862DBD5-25E0-48AA-BB79-4D04C8CBE9FA}"/>
              </a:ext>
            </a:extLst>
          </p:cNvPr>
          <p:cNvSpPr txBox="1"/>
          <p:nvPr/>
        </p:nvSpPr>
        <p:spPr>
          <a:xfrm>
            <a:off x="6927049" y="3902789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海氷域面積の解析領域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7212B20-0BAB-4604-A1DC-46EE4C91B898}"/>
              </a:ext>
            </a:extLst>
          </p:cNvPr>
          <p:cNvSpPr txBox="1"/>
          <p:nvPr/>
        </p:nvSpPr>
        <p:spPr>
          <a:xfrm>
            <a:off x="62892" y="4665349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・</a:t>
            </a:r>
            <a:r>
              <a:rPr kumimoji="1" lang="en-US" altLang="ja-JP" b="1" dirty="0" err="1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HadISST</a:t>
            </a:r>
            <a:r>
              <a:rPr kumimoji="1" lang="en-US" altLang="ja-JP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(</a:t>
            </a:r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月平均</a:t>
            </a:r>
            <a:r>
              <a:rPr kumimoji="1" lang="en-US" altLang="ja-JP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)</a:t>
            </a:r>
            <a:endParaRPr kumimoji="1" lang="ja-JP" altLang="en-US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F91EBBD-D3BE-4C83-B2F7-D843F0C9DE6A}"/>
              </a:ext>
            </a:extLst>
          </p:cNvPr>
          <p:cNvSpPr txBox="1"/>
          <p:nvPr/>
        </p:nvSpPr>
        <p:spPr>
          <a:xfrm>
            <a:off x="438752" y="5650700"/>
            <a:ext cx="2444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水平格子間隔：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度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×1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度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1DA108-477C-432A-8E76-44764C01FCAF}"/>
              </a:ext>
            </a:extLst>
          </p:cNvPr>
          <p:cNvSpPr txBox="1"/>
          <p:nvPr/>
        </p:nvSpPr>
        <p:spPr>
          <a:xfrm>
            <a:off x="417957" y="6172734"/>
            <a:ext cx="2560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イギリス気象庁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(UKMO)</a:t>
            </a:r>
            <a:endParaRPr kumimoji="1" lang="ja-JP" altLang="en-US" sz="16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CED6C2F-ABEB-410A-AE3E-E35894E41B73}"/>
              </a:ext>
            </a:extLst>
          </p:cNvPr>
          <p:cNvSpPr txBox="1"/>
          <p:nvPr/>
        </p:nvSpPr>
        <p:spPr>
          <a:xfrm>
            <a:off x="430333" y="5146048"/>
            <a:ext cx="1612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海面水温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(SST)</a:t>
            </a:r>
            <a:endParaRPr kumimoji="1" lang="ja-JP" altLang="en-US" sz="16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1A46A3A8-8851-4508-852A-68953089C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99" t="30013" r="29027" b="22211"/>
          <a:stretch/>
        </p:blipFill>
        <p:spPr>
          <a:xfrm>
            <a:off x="5568847" y="833265"/>
            <a:ext cx="3434944" cy="2279323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203B479-A089-4896-8E61-DCE2A2BAA897}"/>
              </a:ext>
            </a:extLst>
          </p:cNvPr>
          <p:cNvSpPr txBox="1"/>
          <p:nvPr/>
        </p:nvSpPr>
        <p:spPr>
          <a:xfrm>
            <a:off x="8237234" y="3119090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気象庁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HP</a:t>
            </a:r>
            <a:endParaRPr kumimoji="1" lang="ja-JP" altLang="en-US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A1498BD-8F0E-4ED2-B95A-622EBA4B17C9}"/>
              </a:ext>
            </a:extLst>
          </p:cNvPr>
          <p:cNvSpPr txBox="1"/>
          <p:nvPr/>
        </p:nvSpPr>
        <p:spPr>
          <a:xfrm>
            <a:off x="5534890" y="589023"/>
            <a:ext cx="3679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オホーツク海の最大海氷域面積の経年変化</a:t>
            </a:r>
            <a:endParaRPr kumimoji="1" lang="en-US" altLang="ja-JP" sz="14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　　　　　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(1970/71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年～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2018/19</a:t>
            </a:r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</a:t>
            </a:r>
            <a:r>
              <a:rPr kumimoji="1" lang="en-US" altLang="ja-JP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endParaRPr kumimoji="1" lang="ja-JP" altLang="en-US" sz="14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122D63-3D88-470F-B9DE-0DF2161A061B}"/>
              </a:ext>
            </a:extLst>
          </p:cNvPr>
          <p:cNvSpPr txBox="1"/>
          <p:nvPr/>
        </p:nvSpPr>
        <p:spPr>
          <a:xfrm>
            <a:off x="64362" y="2406859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・</a:t>
            </a:r>
            <a:r>
              <a:rPr kumimoji="1" lang="en-US" altLang="ja-JP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JRA-55 </a:t>
            </a:r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再解析データ</a:t>
            </a:r>
            <a:r>
              <a:rPr kumimoji="1" lang="en-US" altLang="ja-JP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(</a:t>
            </a:r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月平均</a:t>
            </a:r>
            <a:r>
              <a:rPr kumimoji="1" lang="en-US" altLang="ja-JP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)</a:t>
            </a:r>
            <a:endParaRPr kumimoji="1" lang="ja-JP" altLang="en-US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7C21679-5CC4-43C6-8D44-318D9606B267}"/>
              </a:ext>
            </a:extLst>
          </p:cNvPr>
          <p:cNvSpPr txBox="1"/>
          <p:nvPr/>
        </p:nvSpPr>
        <p:spPr>
          <a:xfrm>
            <a:off x="422317" y="3914929"/>
            <a:ext cx="1455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気象庁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(JMA)</a:t>
            </a:r>
            <a:endParaRPr kumimoji="1" lang="ja-JP" altLang="en-US" sz="16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C8DC695-FC2D-41C8-AA0A-646BBCEFD531}"/>
              </a:ext>
            </a:extLst>
          </p:cNvPr>
          <p:cNvSpPr txBox="1"/>
          <p:nvPr/>
        </p:nvSpPr>
        <p:spPr>
          <a:xfrm>
            <a:off x="422317" y="3390341"/>
            <a:ext cx="3159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水平格子間隔：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1.25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度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×1.25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度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AAF76A3-6B8F-4700-A637-0CAC7214A5AD}"/>
              </a:ext>
            </a:extLst>
          </p:cNvPr>
          <p:cNvSpPr txBox="1"/>
          <p:nvPr/>
        </p:nvSpPr>
        <p:spPr>
          <a:xfrm>
            <a:off x="417957" y="2885689"/>
            <a:ext cx="4007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ジオポテンシャル高度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(m)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，土壌温度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</a:t>
            </a:r>
            <a:r>
              <a:rPr kumimoji="1" lang="ja-JP" altLang="en-US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℃</a:t>
            </a:r>
            <a:r>
              <a:rPr kumimoji="1" lang="en-US" altLang="ja-JP" sz="16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endParaRPr kumimoji="1" lang="ja-JP" altLang="en-US" sz="16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B4BAC66-BBD6-433E-8E4B-13ADB761ABEB}"/>
              </a:ext>
            </a:extLst>
          </p:cNvPr>
          <p:cNvGrpSpPr/>
          <p:nvPr/>
        </p:nvGrpSpPr>
        <p:grpSpPr>
          <a:xfrm>
            <a:off x="3444895" y="4105120"/>
            <a:ext cx="3405093" cy="2262888"/>
            <a:chOff x="3321492" y="4109664"/>
            <a:chExt cx="3405093" cy="2262888"/>
          </a:xfrm>
        </p:grpSpPr>
        <p:grpSp>
          <p:nvGrpSpPr>
            <p:cNvPr id="33" name="グループ化 32">
              <a:extLst>
                <a:ext uri="{FF2B5EF4-FFF2-40B4-BE49-F238E27FC236}">
                  <a16:creationId xmlns:a16="http://schemas.microsoft.com/office/drawing/2014/main" id="{3C19F98D-17F7-4F16-B750-20884018BBDC}"/>
                </a:ext>
              </a:extLst>
            </p:cNvPr>
            <p:cNvGrpSpPr/>
            <p:nvPr/>
          </p:nvGrpSpPr>
          <p:grpSpPr>
            <a:xfrm>
              <a:off x="3321492" y="4109664"/>
              <a:ext cx="1980029" cy="2006806"/>
              <a:chOff x="4317010" y="908151"/>
              <a:chExt cx="1621132" cy="1698763"/>
            </a:xfrm>
          </p:grpSpPr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DE835D2E-56BD-40A6-9C6C-F77339DC7F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987" t="32154" r="83770" b="43407"/>
              <a:stretch/>
            </p:blipFill>
            <p:spPr>
              <a:xfrm>
                <a:off x="4317010" y="908151"/>
                <a:ext cx="1621132" cy="1698763"/>
              </a:xfrm>
              <a:prstGeom prst="rect">
                <a:avLst/>
              </a:prstGeom>
            </p:spPr>
          </p:pic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5B20DA91-9216-41E2-B2CE-91527B1E6770}"/>
                  </a:ext>
                </a:extLst>
              </p:cNvPr>
              <p:cNvSpPr/>
              <p:nvPr/>
            </p:nvSpPr>
            <p:spPr>
              <a:xfrm>
                <a:off x="5140000" y="1784657"/>
                <a:ext cx="617572" cy="87626"/>
              </a:xfrm>
              <a:prstGeom prst="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ヒラギノ角ゴ Pro W6" panose="020B0600000000000000" pitchFamily="34" charset="-128"/>
                  <a:ea typeface="ヒラギノ角ゴ Pro W6" panose="020B0600000000000000" pitchFamily="34" charset="-128"/>
                </a:endParaRPr>
              </a:p>
            </p:txBody>
          </p:sp>
        </p:grp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A544B71-50EF-4845-8D1B-C261102E90F2}"/>
                </a:ext>
              </a:extLst>
            </p:cNvPr>
            <p:cNvSpPr txBox="1"/>
            <p:nvPr/>
          </p:nvSpPr>
          <p:spPr>
            <a:xfrm>
              <a:off x="5196999" y="5209221"/>
              <a:ext cx="15295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(5˚N-5˚S,</a:t>
              </a:r>
            </a:p>
            <a:p>
              <a:r>
                <a:rPr lang="en-US" altLang="ja-JP" sz="14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150˚W-90˚W)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E561D1C-ABD9-4B09-BC94-B3FFE8D2E646}"/>
                </a:ext>
              </a:extLst>
            </p:cNvPr>
            <p:cNvSpPr txBox="1"/>
            <p:nvPr/>
          </p:nvSpPr>
          <p:spPr>
            <a:xfrm>
              <a:off x="5257561" y="4898231"/>
              <a:ext cx="11673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Niño 3</a:t>
              </a:r>
              <a:r>
                <a:rPr lang="ja-JP" altLang="ja-JP" sz="14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海域</a:t>
              </a:r>
              <a:endParaRPr lang="en-US" altLang="ja-JP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CC5095C-D02C-4F4C-82BA-E0BF486E2D18}"/>
                </a:ext>
              </a:extLst>
            </p:cNvPr>
            <p:cNvSpPr txBox="1"/>
            <p:nvPr/>
          </p:nvSpPr>
          <p:spPr>
            <a:xfrm>
              <a:off x="4343345" y="6126331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気象庁</a:t>
              </a:r>
              <a:r>
                <a:rPr kumimoji="1" lang="en-US" altLang="ja-JP" sz="1000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HP</a:t>
              </a:r>
              <a:endPara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</p:grpSp>
      <p:pic>
        <p:nvPicPr>
          <p:cNvPr id="29" name="図 28">
            <a:extLst>
              <a:ext uri="{FF2B5EF4-FFF2-40B4-BE49-F238E27FC236}">
                <a16:creationId xmlns:a16="http://schemas.microsoft.com/office/drawing/2014/main" id="{68086A53-56E5-4B00-A4AA-D68C77BB74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74" t="38458" r="27797" b="24405"/>
          <a:stretch/>
        </p:blipFill>
        <p:spPr>
          <a:xfrm>
            <a:off x="6926700" y="4152839"/>
            <a:ext cx="2044978" cy="2006806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64A7019-3A34-43CC-AF61-022DD79471DA}"/>
              </a:ext>
            </a:extLst>
          </p:cNvPr>
          <p:cNvSpPr txBox="1"/>
          <p:nvPr/>
        </p:nvSpPr>
        <p:spPr>
          <a:xfrm>
            <a:off x="8205121" y="6121787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気象庁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HP</a:t>
            </a:r>
            <a:endParaRPr kumimoji="1" lang="ja-JP" altLang="en-US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7F7DCCE-7C57-4DF2-8C08-427A9A826CC4}"/>
              </a:ext>
            </a:extLst>
          </p:cNvPr>
          <p:cNvSpPr txBox="1"/>
          <p:nvPr/>
        </p:nvSpPr>
        <p:spPr>
          <a:xfrm>
            <a:off x="8371291" y="4014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4/10</a:t>
            </a:r>
            <a:endParaRPr kumimoji="1" lang="ja-JP" altLang="en-US" b="1" dirty="0">
              <a:solidFill>
                <a:schemeClr val="bg1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2407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094FB2-0FC0-4E95-9032-697CEBA757C8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667065-B3CD-4F59-B9A1-8E180E9AAF2C}"/>
              </a:ext>
            </a:extLst>
          </p:cNvPr>
          <p:cNvSpPr txBox="1"/>
          <p:nvPr/>
        </p:nvSpPr>
        <p:spPr>
          <a:xfrm>
            <a:off x="0" y="2978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解析手法　</a:t>
            </a:r>
            <a:endParaRPr kumimoji="1" lang="en-US" altLang="ja-JP" sz="1600" b="1" dirty="0">
              <a:solidFill>
                <a:schemeClr val="bg1"/>
              </a:solidFill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32990E2-FB95-48FD-90A9-D5E3069829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9285" r="4112" b="4642"/>
          <a:stretch/>
        </p:blipFill>
        <p:spPr>
          <a:xfrm>
            <a:off x="151550" y="2053700"/>
            <a:ext cx="3194677" cy="251324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7D7CF8-9165-4CC0-AB80-CB298FB9264C}"/>
              </a:ext>
            </a:extLst>
          </p:cNvPr>
          <p:cNvSpPr txBox="1"/>
          <p:nvPr/>
        </p:nvSpPr>
        <p:spPr>
          <a:xfrm>
            <a:off x="226308" y="1718566"/>
            <a:ext cx="326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オホーツク海の海氷インデックス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E8B8BBA-65C8-4DB2-A0EB-CDAF2BF0552C}"/>
              </a:ext>
            </a:extLst>
          </p:cNvPr>
          <p:cNvSpPr txBox="1"/>
          <p:nvPr/>
        </p:nvSpPr>
        <p:spPr>
          <a:xfrm>
            <a:off x="3532514" y="2296451"/>
            <a:ext cx="495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vs</a:t>
            </a:r>
            <a:endParaRPr kumimoji="1" lang="ja-JP" altLang="en-US" sz="2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AAF630D-16F2-4998-A604-75D8EDC0B883}"/>
              </a:ext>
            </a:extLst>
          </p:cNvPr>
          <p:cNvSpPr txBox="1"/>
          <p:nvPr/>
        </p:nvSpPr>
        <p:spPr>
          <a:xfrm>
            <a:off x="15805" y="612005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・相関回帰分析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BD92ABD-7504-4F51-AC5E-4C4A9FC3429A}"/>
              </a:ext>
            </a:extLst>
          </p:cNvPr>
          <p:cNvSpPr txBox="1"/>
          <p:nvPr/>
        </p:nvSpPr>
        <p:spPr>
          <a:xfrm>
            <a:off x="15805" y="56426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・移動平均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8FF88FA-B82F-4F72-8387-04C4EB6F7F7D}"/>
              </a:ext>
            </a:extLst>
          </p:cNvPr>
          <p:cNvSpPr txBox="1"/>
          <p:nvPr/>
        </p:nvSpPr>
        <p:spPr>
          <a:xfrm>
            <a:off x="846387" y="453671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気象庁の海氷データを</a:t>
            </a:r>
            <a:endParaRPr kumimoji="1" lang="en-US" altLang="ja-JP" sz="12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r>
              <a:rPr kumimoji="1" lang="ja-JP" altLang="en-US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線形トレンド除去，標準化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B297DF9-578D-4D48-98E2-C3A89A2902CD}"/>
              </a:ext>
            </a:extLst>
          </p:cNvPr>
          <p:cNvGrpSpPr/>
          <p:nvPr/>
        </p:nvGrpSpPr>
        <p:grpSpPr>
          <a:xfrm>
            <a:off x="4233913" y="518123"/>
            <a:ext cx="4683779" cy="2852127"/>
            <a:chOff x="4037777" y="675310"/>
            <a:chExt cx="4683779" cy="285212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51116CFB-5053-4CBD-803B-EF1FAC11E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7" t="8848" r="4068" b="3967"/>
            <a:stretch/>
          </p:blipFill>
          <p:spPr>
            <a:xfrm>
              <a:off x="4070850" y="1381533"/>
              <a:ext cx="1976279" cy="1548449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3D40D6EC-5603-423A-B8B2-70C8EBD30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9" t="9055" r="4297" b="5218"/>
            <a:stretch/>
          </p:blipFill>
          <p:spPr>
            <a:xfrm>
              <a:off x="6129663" y="1388415"/>
              <a:ext cx="1965075" cy="1541567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F71C7F49-E3AC-4C91-BB58-C279D7D0AE4A}"/>
                </a:ext>
              </a:extLst>
            </p:cNvPr>
            <p:cNvSpPr txBox="1"/>
            <p:nvPr/>
          </p:nvSpPr>
          <p:spPr>
            <a:xfrm>
              <a:off x="4708137" y="1089388"/>
              <a:ext cx="9284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12</a:t>
              </a:r>
              <a:r>
                <a:rPr kumimoji="1" lang="ja-JP" altLang="en-US" sz="1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～</a:t>
              </a:r>
              <a:r>
                <a:rPr kumimoji="1" lang="en-US" altLang="ja-JP" sz="1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2</a:t>
              </a:r>
              <a:r>
                <a:rPr kumimoji="1" lang="ja-JP" altLang="en-US" sz="1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月</a:t>
              </a:r>
            </a:p>
          </p:txBody>
        </p:sp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481B61D4-3F2D-4D0F-8FF6-770C9BDD72FD}"/>
                </a:ext>
              </a:extLst>
            </p:cNvPr>
            <p:cNvSpPr/>
            <p:nvPr/>
          </p:nvSpPr>
          <p:spPr>
            <a:xfrm>
              <a:off x="4037777" y="1015522"/>
              <a:ext cx="4683779" cy="2032862"/>
            </a:xfrm>
            <a:prstGeom prst="roundRect">
              <a:avLst>
                <a:gd name="adj" fmla="val 12119"/>
              </a:avLst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A93CC0D-263F-42FF-A82A-6024FAE371E4}"/>
                </a:ext>
              </a:extLst>
            </p:cNvPr>
            <p:cNvSpPr txBox="1"/>
            <p:nvPr/>
          </p:nvSpPr>
          <p:spPr>
            <a:xfrm>
              <a:off x="7998281" y="2001868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・・・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A5E86CB3-81AD-4A76-B6B9-F3DADC8F5A9E}"/>
                </a:ext>
              </a:extLst>
            </p:cNvPr>
            <p:cNvSpPr txBox="1"/>
            <p:nvPr/>
          </p:nvSpPr>
          <p:spPr>
            <a:xfrm>
              <a:off x="5348774" y="675310"/>
              <a:ext cx="20617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Niño3</a:t>
              </a:r>
              <a:r>
                <a:rPr kumimoji="1" lang="ja-JP" altLang="en-US" sz="16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インデックス</a:t>
              </a:r>
              <a:endPara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58A4B411-8D2B-4361-8859-B138A28D0BE3}"/>
                </a:ext>
              </a:extLst>
            </p:cNvPr>
            <p:cNvSpPr txBox="1"/>
            <p:nvPr/>
          </p:nvSpPr>
          <p:spPr>
            <a:xfrm>
              <a:off x="6705311" y="1103282"/>
              <a:ext cx="979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１</a:t>
              </a:r>
              <a:r>
                <a:rPr kumimoji="1" lang="en-US" altLang="ja-JP" sz="1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1</a:t>
              </a:r>
              <a:r>
                <a:rPr kumimoji="1" lang="ja-JP" altLang="en-US" sz="1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～</a:t>
              </a:r>
              <a:r>
                <a:rPr kumimoji="1" lang="en-US" altLang="ja-JP" sz="1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1</a:t>
              </a:r>
              <a:r>
                <a:rPr kumimoji="1" lang="ja-JP" altLang="en-US" sz="14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月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9485AF7-F914-4248-B251-0857F733B37D}"/>
                </a:ext>
              </a:extLst>
            </p:cNvPr>
            <p:cNvSpPr txBox="1"/>
            <p:nvPr/>
          </p:nvSpPr>
          <p:spPr>
            <a:xfrm>
              <a:off x="5119787" y="3065772"/>
              <a:ext cx="28007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Niño3</a:t>
              </a:r>
              <a:r>
                <a:rPr kumimoji="1" lang="ja-JP" altLang="en-US" sz="12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海域の</a:t>
              </a:r>
              <a:r>
                <a:rPr kumimoji="1" lang="en-US" altLang="ja-JP" sz="12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SST</a:t>
              </a:r>
              <a:r>
                <a:rPr kumimoji="1" lang="ja-JP" altLang="en-US" sz="12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を３か月平均，</a:t>
              </a:r>
              <a:endParaRPr kumimoji="1" lang="en-US" altLang="ja-JP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endParaRPr>
            </a:p>
            <a:p>
              <a:r>
                <a:rPr kumimoji="1" lang="ja-JP" altLang="en-US" sz="1200" b="1" dirty="0">
                  <a:latin typeface="ヒラギノ角ゴ Pro W6" panose="020B0600000000000000" pitchFamily="34" charset="-128"/>
                  <a:ea typeface="ヒラギノ角ゴ Pro W6" panose="020B0600000000000000" pitchFamily="34" charset="-128"/>
                </a:rPr>
                <a:t>領域平均，線形トレンド除去，標準化</a:t>
              </a: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7F53031-22F4-43AB-BE81-968EB24BD1A8}"/>
              </a:ext>
            </a:extLst>
          </p:cNvPr>
          <p:cNvSpPr txBox="1"/>
          <p:nvPr/>
        </p:nvSpPr>
        <p:spPr>
          <a:xfrm>
            <a:off x="404643" y="6207649"/>
            <a:ext cx="681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海氷インデックスに対して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年の移動平均をかけ回帰分析を行う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3934B5F-9E0B-4AF8-9666-00D47DC35C69}"/>
              </a:ext>
            </a:extLst>
          </p:cNvPr>
          <p:cNvGrpSpPr/>
          <p:nvPr/>
        </p:nvGrpSpPr>
        <p:grpSpPr>
          <a:xfrm>
            <a:off x="4375262" y="3825023"/>
            <a:ext cx="2011262" cy="1396734"/>
            <a:chOff x="3518912" y="1020885"/>
            <a:chExt cx="2148829" cy="1194170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09A49200-2440-4302-A233-76596B84E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36" b="11377"/>
            <a:stretch/>
          </p:blipFill>
          <p:spPr>
            <a:xfrm>
              <a:off x="3518912" y="1034023"/>
              <a:ext cx="2148829" cy="1181032"/>
            </a:xfrm>
            <a:prstGeom prst="rect">
              <a:avLst/>
            </a:prstGeom>
          </p:spPr>
        </p:pic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B4F66E00-E617-457D-A6E4-1ADADC9B00F0}"/>
                </a:ext>
              </a:extLst>
            </p:cNvPr>
            <p:cNvCxnSpPr>
              <a:cxnSpLocks/>
            </p:cNvCxnSpPr>
            <p:nvPr/>
          </p:nvCxnSpPr>
          <p:spPr>
            <a:xfrm>
              <a:off x="3611922" y="1150885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FB4BA233-9AC3-4927-8915-107188398D3A}"/>
                </a:ext>
              </a:extLst>
            </p:cNvPr>
            <p:cNvCxnSpPr>
              <a:cxnSpLocks/>
            </p:cNvCxnSpPr>
            <p:nvPr/>
          </p:nvCxnSpPr>
          <p:spPr>
            <a:xfrm>
              <a:off x="3611919" y="1271752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C05AAE74-CE21-4843-9A72-3096CF3D96D0}"/>
                </a:ext>
              </a:extLst>
            </p:cNvPr>
            <p:cNvCxnSpPr>
              <a:cxnSpLocks/>
            </p:cNvCxnSpPr>
            <p:nvPr/>
          </p:nvCxnSpPr>
          <p:spPr>
            <a:xfrm>
              <a:off x="3611918" y="1616656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5440DB40-0AD4-4766-A066-09C6B235D4CC}"/>
                </a:ext>
              </a:extLst>
            </p:cNvPr>
            <p:cNvCxnSpPr>
              <a:cxnSpLocks/>
            </p:cNvCxnSpPr>
            <p:nvPr/>
          </p:nvCxnSpPr>
          <p:spPr>
            <a:xfrm>
              <a:off x="3606362" y="1742091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520BA05F-B3E6-49CA-A7C2-D962FAAB8834}"/>
                </a:ext>
              </a:extLst>
            </p:cNvPr>
            <p:cNvCxnSpPr>
              <a:cxnSpLocks/>
            </p:cNvCxnSpPr>
            <p:nvPr/>
          </p:nvCxnSpPr>
          <p:spPr>
            <a:xfrm>
              <a:off x="3604035" y="1855075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25EDB1E0-38AE-46BA-A2A6-6FD82DAA859F}"/>
                </a:ext>
              </a:extLst>
            </p:cNvPr>
            <p:cNvCxnSpPr>
              <a:cxnSpLocks/>
            </p:cNvCxnSpPr>
            <p:nvPr/>
          </p:nvCxnSpPr>
          <p:spPr>
            <a:xfrm>
              <a:off x="3611918" y="1376855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0B9AB039-47FD-49C1-98C6-7B68A3E2CD71}"/>
                </a:ext>
              </a:extLst>
            </p:cNvPr>
            <p:cNvCxnSpPr>
              <a:cxnSpLocks/>
            </p:cNvCxnSpPr>
            <p:nvPr/>
          </p:nvCxnSpPr>
          <p:spPr>
            <a:xfrm>
              <a:off x="3602421" y="1497725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0521D94C-97D1-4069-A68E-9525A0600B65}"/>
                </a:ext>
              </a:extLst>
            </p:cNvPr>
            <p:cNvCxnSpPr>
              <a:cxnSpLocks/>
            </p:cNvCxnSpPr>
            <p:nvPr/>
          </p:nvCxnSpPr>
          <p:spPr>
            <a:xfrm>
              <a:off x="3606362" y="1954926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4F7804DB-9411-4CD1-B281-650EFE7BEEB1}"/>
                </a:ext>
              </a:extLst>
            </p:cNvPr>
            <p:cNvCxnSpPr>
              <a:cxnSpLocks/>
            </p:cNvCxnSpPr>
            <p:nvPr/>
          </p:nvCxnSpPr>
          <p:spPr>
            <a:xfrm>
              <a:off x="3598479" y="2067913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5390BEFA-9006-4BCF-8A07-87659C6908E1}"/>
                </a:ext>
              </a:extLst>
            </p:cNvPr>
            <p:cNvCxnSpPr>
              <a:cxnSpLocks/>
            </p:cNvCxnSpPr>
            <p:nvPr/>
          </p:nvCxnSpPr>
          <p:spPr>
            <a:xfrm>
              <a:off x="3708838" y="1034023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54A5628A-BD05-44A1-BA75-7DB102085E02}"/>
                </a:ext>
              </a:extLst>
            </p:cNvPr>
            <p:cNvCxnSpPr>
              <a:cxnSpLocks/>
            </p:cNvCxnSpPr>
            <p:nvPr/>
          </p:nvCxnSpPr>
          <p:spPr>
            <a:xfrm>
              <a:off x="3829707" y="1026139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2B7A4C4A-2C0C-453B-A0D7-30DEF5493679}"/>
                </a:ext>
              </a:extLst>
            </p:cNvPr>
            <p:cNvCxnSpPr>
              <a:cxnSpLocks/>
            </p:cNvCxnSpPr>
            <p:nvPr/>
          </p:nvCxnSpPr>
          <p:spPr>
            <a:xfrm>
              <a:off x="3950575" y="1034021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8954E547-F595-4501-93AD-DFE50708F888}"/>
                </a:ext>
              </a:extLst>
            </p:cNvPr>
            <p:cNvCxnSpPr>
              <a:cxnSpLocks/>
            </p:cNvCxnSpPr>
            <p:nvPr/>
          </p:nvCxnSpPr>
          <p:spPr>
            <a:xfrm>
              <a:off x="4063562" y="1020886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3BBD4AEF-80F6-4808-8B60-F58EAA44099F}"/>
                </a:ext>
              </a:extLst>
            </p:cNvPr>
            <p:cNvCxnSpPr>
              <a:cxnSpLocks/>
            </p:cNvCxnSpPr>
            <p:nvPr/>
          </p:nvCxnSpPr>
          <p:spPr>
            <a:xfrm>
              <a:off x="4176547" y="1022267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F549061-0E1A-4A4F-B9BE-582E20813282}"/>
                </a:ext>
              </a:extLst>
            </p:cNvPr>
            <p:cNvCxnSpPr>
              <a:cxnSpLocks/>
            </p:cNvCxnSpPr>
            <p:nvPr/>
          </p:nvCxnSpPr>
          <p:spPr>
            <a:xfrm>
              <a:off x="4289535" y="1020885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7F5C270E-D9F6-4BC3-AB93-A89AF8DA6CA7}"/>
                </a:ext>
              </a:extLst>
            </p:cNvPr>
            <p:cNvCxnSpPr>
              <a:cxnSpLocks/>
            </p:cNvCxnSpPr>
            <p:nvPr/>
          </p:nvCxnSpPr>
          <p:spPr>
            <a:xfrm>
              <a:off x="4410402" y="1043219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D2B23D41-C576-485E-ACA6-344C48146447}"/>
                </a:ext>
              </a:extLst>
            </p:cNvPr>
            <p:cNvCxnSpPr>
              <a:cxnSpLocks/>
            </p:cNvCxnSpPr>
            <p:nvPr/>
          </p:nvCxnSpPr>
          <p:spPr>
            <a:xfrm>
              <a:off x="4531272" y="1028767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3EA89061-F4A2-4B2A-86D3-2E8A9B0759ED}"/>
                </a:ext>
              </a:extLst>
            </p:cNvPr>
            <p:cNvCxnSpPr>
              <a:cxnSpLocks/>
            </p:cNvCxnSpPr>
            <p:nvPr/>
          </p:nvCxnSpPr>
          <p:spPr>
            <a:xfrm>
              <a:off x="4660023" y="1035336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BF9971AE-FB12-4E6F-B85C-FA7FD5BA783D}"/>
                </a:ext>
              </a:extLst>
            </p:cNvPr>
            <p:cNvCxnSpPr>
              <a:cxnSpLocks/>
            </p:cNvCxnSpPr>
            <p:nvPr/>
          </p:nvCxnSpPr>
          <p:spPr>
            <a:xfrm>
              <a:off x="4791401" y="1043217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C6A34350-75F0-461C-A9CE-2972B02123C3}"/>
                </a:ext>
              </a:extLst>
            </p:cNvPr>
            <p:cNvCxnSpPr>
              <a:cxnSpLocks/>
            </p:cNvCxnSpPr>
            <p:nvPr/>
          </p:nvCxnSpPr>
          <p:spPr>
            <a:xfrm>
              <a:off x="5369472" y="1035336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72FCB6A9-CE53-4A4C-B083-CB1DF5CB2606}"/>
                </a:ext>
              </a:extLst>
            </p:cNvPr>
            <p:cNvCxnSpPr>
              <a:cxnSpLocks/>
            </p:cNvCxnSpPr>
            <p:nvPr/>
          </p:nvCxnSpPr>
          <p:spPr>
            <a:xfrm>
              <a:off x="5253859" y="1034643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1BB6C488-9A1D-478B-9ECC-6432F044C6E5}"/>
                </a:ext>
              </a:extLst>
            </p:cNvPr>
            <p:cNvCxnSpPr>
              <a:cxnSpLocks/>
            </p:cNvCxnSpPr>
            <p:nvPr/>
          </p:nvCxnSpPr>
          <p:spPr>
            <a:xfrm>
              <a:off x="5138244" y="1036650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4BAA4CA8-9885-4273-B62B-D366C7D59D90}"/>
                </a:ext>
              </a:extLst>
            </p:cNvPr>
            <p:cNvCxnSpPr>
              <a:cxnSpLocks/>
            </p:cNvCxnSpPr>
            <p:nvPr/>
          </p:nvCxnSpPr>
          <p:spPr>
            <a:xfrm>
              <a:off x="5014748" y="1047161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35D80C29-9104-45B3-8764-06A03B3DDB97}"/>
                </a:ext>
              </a:extLst>
            </p:cNvPr>
            <p:cNvCxnSpPr>
              <a:cxnSpLocks/>
            </p:cNvCxnSpPr>
            <p:nvPr/>
          </p:nvCxnSpPr>
          <p:spPr>
            <a:xfrm>
              <a:off x="4907016" y="1043218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55F94E15-9D0E-47C2-8B10-9FC53EE77F18}"/>
                </a:ext>
              </a:extLst>
            </p:cNvPr>
            <p:cNvCxnSpPr>
              <a:cxnSpLocks/>
            </p:cNvCxnSpPr>
            <p:nvPr/>
          </p:nvCxnSpPr>
          <p:spPr>
            <a:xfrm>
              <a:off x="5469321" y="1036650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099633FB-A361-4FD9-9EB4-9B0D7BE48805}"/>
              </a:ext>
            </a:extLst>
          </p:cNvPr>
          <p:cNvGrpSpPr/>
          <p:nvPr/>
        </p:nvGrpSpPr>
        <p:grpSpPr>
          <a:xfrm>
            <a:off x="6379525" y="3828903"/>
            <a:ext cx="2011262" cy="1396734"/>
            <a:chOff x="3518912" y="1020885"/>
            <a:chExt cx="2148829" cy="1194170"/>
          </a:xfrm>
        </p:grpSpPr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7439DEAC-51CC-44A4-8FE4-A5D49F223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36" b="11377"/>
            <a:stretch/>
          </p:blipFill>
          <p:spPr>
            <a:xfrm>
              <a:off x="3518912" y="1034023"/>
              <a:ext cx="2148829" cy="1181032"/>
            </a:xfrm>
            <a:prstGeom prst="rect">
              <a:avLst/>
            </a:prstGeom>
          </p:spPr>
        </p:pic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5CF3F7AA-5867-41B8-975C-ACBF6F8A9766}"/>
                </a:ext>
              </a:extLst>
            </p:cNvPr>
            <p:cNvCxnSpPr>
              <a:cxnSpLocks/>
            </p:cNvCxnSpPr>
            <p:nvPr/>
          </p:nvCxnSpPr>
          <p:spPr>
            <a:xfrm>
              <a:off x="3611922" y="1150885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17EBDB8D-681C-462D-9560-F4516FB97358}"/>
                </a:ext>
              </a:extLst>
            </p:cNvPr>
            <p:cNvCxnSpPr>
              <a:cxnSpLocks/>
            </p:cNvCxnSpPr>
            <p:nvPr/>
          </p:nvCxnSpPr>
          <p:spPr>
            <a:xfrm>
              <a:off x="3611919" y="1271752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7555A36D-9A5E-430B-B007-E5034730913C}"/>
                </a:ext>
              </a:extLst>
            </p:cNvPr>
            <p:cNvCxnSpPr>
              <a:cxnSpLocks/>
            </p:cNvCxnSpPr>
            <p:nvPr/>
          </p:nvCxnSpPr>
          <p:spPr>
            <a:xfrm>
              <a:off x="3611918" y="1616656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0B022175-6E78-459D-9487-8FBD5178AD95}"/>
                </a:ext>
              </a:extLst>
            </p:cNvPr>
            <p:cNvCxnSpPr>
              <a:cxnSpLocks/>
            </p:cNvCxnSpPr>
            <p:nvPr/>
          </p:nvCxnSpPr>
          <p:spPr>
            <a:xfrm>
              <a:off x="3606362" y="1742091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C3BEC47F-B7A0-4958-8980-E1E06264F91C}"/>
                </a:ext>
              </a:extLst>
            </p:cNvPr>
            <p:cNvCxnSpPr>
              <a:cxnSpLocks/>
            </p:cNvCxnSpPr>
            <p:nvPr/>
          </p:nvCxnSpPr>
          <p:spPr>
            <a:xfrm>
              <a:off x="3604035" y="1855075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>
              <a:extLst>
                <a:ext uri="{FF2B5EF4-FFF2-40B4-BE49-F238E27FC236}">
                  <a16:creationId xmlns:a16="http://schemas.microsoft.com/office/drawing/2014/main" id="{62EF5B40-1936-4C96-8752-D2444915D66E}"/>
                </a:ext>
              </a:extLst>
            </p:cNvPr>
            <p:cNvCxnSpPr>
              <a:cxnSpLocks/>
            </p:cNvCxnSpPr>
            <p:nvPr/>
          </p:nvCxnSpPr>
          <p:spPr>
            <a:xfrm>
              <a:off x="3611918" y="1376855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9D890020-86D8-4BB5-AA3D-B0379D927198}"/>
                </a:ext>
              </a:extLst>
            </p:cNvPr>
            <p:cNvCxnSpPr>
              <a:cxnSpLocks/>
            </p:cNvCxnSpPr>
            <p:nvPr/>
          </p:nvCxnSpPr>
          <p:spPr>
            <a:xfrm>
              <a:off x="3602421" y="1497725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5CB4F37F-4774-435D-A673-50814F26564F}"/>
                </a:ext>
              </a:extLst>
            </p:cNvPr>
            <p:cNvCxnSpPr>
              <a:cxnSpLocks/>
            </p:cNvCxnSpPr>
            <p:nvPr/>
          </p:nvCxnSpPr>
          <p:spPr>
            <a:xfrm>
              <a:off x="3606362" y="1954926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C79973B7-2942-4E6A-BC60-538FBF81289B}"/>
                </a:ext>
              </a:extLst>
            </p:cNvPr>
            <p:cNvCxnSpPr>
              <a:cxnSpLocks/>
            </p:cNvCxnSpPr>
            <p:nvPr/>
          </p:nvCxnSpPr>
          <p:spPr>
            <a:xfrm>
              <a:off x="3598479" y="2067913"/>
              <a:ext cx="1962807" cy="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6A4C9100-F3B6-42A6-8A7E-D3A397F2990A}"/>
                </a:ext>
              </a:extLst>
            </p:cNvPr>
            <p:cNvCxnSpPr>
              <a:cxnSpLocks/>
            </p:cNvCxnSpPr>
            <p:nvPr/>
          </p:nvCxnSpPr>
          <p:spPr>
            <a:xfrm>
              <a:off x="3708838" y="1034023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25DB1045-AB0B-4B62-B500-4E8D3987EBC0}"/>
                </a:ext>
              </a:extLst>
            </p:cNvPr>
            <p:cNvCxnSpPr>
              <a:cxnSpLocks/>
            </p:cNvCxnSpPr>
            <p:nvPr/>
          </p:nvCxnSpPr>
          <p:spPr>
            <a:xfrm>
              <a:off x="3829707" y="1026139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>
              <a:extLst>
                <a:ext uri="{FF2B5EF4-FFF2-40B4-BE49-F238E27FC236}">
                  <a16:creationId xmlns:a16="http://schemas.microsoft.com/office/drawing/2014/main" id="{93064362-E38F-4510-BA85-17FE71C14E23}"/>
                </a:ext>
              </a:extLst>
            </p:cNvPr>
            <p:cNvCxnSpPr>
              <a:cxnSpLocks/>
            </p:cNvCxnSpPr>
            <p:nvPr/>
          </p:nvCxnSpPr>
          <p:spPr>
            <a:xfrm>
              <a:off x="3950575" y="1034021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>
              <a:extLst>
                <a:ext uri="{FF2B5EF4-FFF2-40B4-BE49-F238E27FC236}">
                  <a16:creationId xmlns:a16="http://schemas.microsoft.com/office/drawing/2014/main" id="{17393BCA-9AF6-4DD7-BC65-D6DC9A7F92DA}"/>
                </a:ext>
              </a:extLst>
            </p:cNvPr>
            <p:cNvCxnSpPr>
              <a:cxnSpLocks/>
            </p:cNvCxnSpPr>
            <p:nvPr/>
          </p:nvCxnSpPr>
          <p:spPr>
            <a:xfrm>
              <a:off x="4063562" y="1020886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CA85D760-2938-4FDA-B09A-72F620060CD0}"/>
                </a:ext>
              </a:extLst>
            </p:cNvPr>
            <p:cNvCxnSpPr>
              <a:cxnSpLocks/>
            </p:cNvCxnSpPr>
            <p:nvPr/>
          </p:nvCxnSpPr>
          <p:spPr>
            <a:xfrm>
              <a:off x="4176547" y="1022267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72EBDD4D-924F-47C5-AB93-A496FFF824C3}"/>
                </a:ext>
              </a:extLst>
            </p:cNvPr>
            <p:cNvCxnSpPr>
              <a:cxnSpLocks/>
            </p:cNvCxnSpPr>
            <p:nvPr/>
          </p:nvCxnSpPr>
          <p:spPr>
            <a:xfrm>
              <a:off x="4289535" y="1020885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C409BFE8-FF9E-4394-BCFE-A72CD21A41B4}"/>
                </a:ext>
              </a:extLst>
            </p:cNvPr>
            <p:cNvCxnSpPr>
              <a:cxnSpLocks/>
            </p:cNvCxnSpPr>
            <p:nvPr/>
          </p:nvCxnSpPr>
          <p:spPr>
            <a:xfrm>
              <a:off x="4410402" y="1043219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32347E9D-3AE5-4B5F-9299-54D6637ED8ED}"/>
                </a:ext>
              </a:extLst>
            </p:cNvPr>
            <p:cNvCxnSpPr>
              <a:cxnSpLocks/>
            </p:cNvCxnSpPr>
            <p:nvPr/>
          </p:nvCxnSpPr>
          <p:spPr>
            <a:xfrm>
              <a:off x="4531272" y="1028767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DDE7EC28-EBFD-4A45-BDA5-13EBFC7CBEFE}"/>
                </a:ext>
              </a:extLst>
            </p:cNvPr>
            <p:cNvCxnSpPr>
              <a:cxnSpLocks/>
            </p:cNvCxnSpPr>
            <p:nvPr/>
          </p:nvCxnSpPr>
          <p:spPr>
            <a:xfrm>
              <a:off x="4660023" y="1035336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4367435C-0FEC-4430-BFC0-8E42EDE2D8E1}"/>
                </a:ext>
              </a:extLst>
            </p:cNvPr>
            <p:cNvCxnSpPr>
              <a:cxnSpLocks/>
            </p:cNvCxnSpPr>
            <p:nvPr/>
          </p:nvCxnSpPr>
          <p:spPr>
            <a:xfrm>
              <a:off x="4791401" y="1043217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B89366A8-3D31-49D1-9B18-83577C2118A4}"/>
                </a:ext>
              </a:extLst>
            </p:cNvPr>
            <p:cNvCxnSpPr>
              <a:cxnSpLocks/>
            </p:cNvCxnSpPr>
            <p:nvPr/>
          </p:nvCxnSpPr>
          <p:spPr>
            <a:xfrm>
              <a:off x="5369472" y="1035336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1069490B-BABE-49C3-890E-AD855B2EB249}"/>
                </a:ext>
              </a:extLst>
            </p:cNvPr>
            <p:cNvCxnSpPr>
              <a:cxnSpLocks/>
            </p:cNvCxnSpPr>
            <p:nvPr/>
          </p:nvCxnSpPr>
          <p:spPr>
            <a:xfrm>
              <a:off x="5253859" y="1034643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F3F7D587-628F-4587-91ED-B052FDFBC557}"/>
                </a:ext>
              </a:extLst>
            </p:cNvPr>
            <p:cNvCxnSpPr>
              <a:cxnSpLocks/>
            </p:cNvCxnSpPr>
            <p:nvPr/>
          </p:nvCxnSpPr>
          <p:spPr>
            <a:xfrm>
              <a:off x="5138244" y="1036650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>
              <a:extLst>
                <a:ext uri="{FF2B5EF4-FFF2-40B4-BE49-F238E27FC236}">
                  <a16:creationId xmlns:a16="http://schemas.microsoft.com/office/drawing/2014/main" id="{25120BE4-B7B8-4EDA-8491-152A6B42F696}"/>
                </a:ext>
              </a:extLst>
            </p:cNvPr>
            <p:cNvCxnSpPr>
              <a:cxnSpLocks/>
            </p:cNvCxnSpPr>
            <p:nvPr/>
          </p:nvCxnSpPr>
          <p:spPr>
            <a:xfrm>
              <a:off x="5014748" y="1047161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62623922-9995-4D4D-BF07-17F51B4DBC64}"/>
                </a:ext>
              </a:extLst>
            </p:cNvPr>
            <p:cNvCxnSpPr>
              <a:cxnSpLocks/>
            </p:cNvCxnSpPr>
            <p:nvPr/>
          </p:nvCxnSpPr>
          <p:spPr>
            <a:xfrm>
              <a:off x="4907016" y="1043218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>
              <a:extLst>
                <a:ext uri="{FF2B5EF4-FFF2-40B4-BE49-F238E27FC236}">
                  <a16:creationId xmlns:a16="http://schemas.microsoft.com/office/drawing/2014/main" id="{071A258C-CB43-4B83-9A24-36304A066957}"/>
                </a:ext>
              </a:extLst>
            </p:cNvPr>
            <p:cNvCxnSpPr>
              <a:cxnSpLocks/>
            </p:cNvCxnSpPr>
            <p:nvPr/>
          </p:nvCxnSpPr>
          <p:spPr>
            <a:xfrm>
              <a:off x="5469321" y="1036650"/>
              <a:ext cx="0" cy="1146873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292BE8C6-ECC1-42CC-A2E5-81DCC313FC60}"/>
              </a:ext>
            </a:extLst>
          </p:cNvPr>
          <p:cNvSpPr txBox="1"/>
          <p:nvPr/>
        </p:nvSpPr>
        <p:spPr>
          <a:xfrm>
            <a:off x="4316321" y="3597416"/>
            <a:ext cx="2092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月の海面水温</a:t>
            </a:r>
            <a:r>
              <a:rPr kumimoji="1" lang="en-US" altLang="ja-JP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</a:t>
            </a:r>
            <a:r>
              <a:rPr kumimoji="1" lang="ja-JP" altLang="en-US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大気場</a:t>
            </a: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78A34FA5-0CF7-4635-88E5-52522AB9AD89}"/>
              </a:ext>
            </a:extLst>
          </p:cNvPr>
          <p:cNvSpPr txBox="1"/>
          <p:nvPr/>
        </p:nvSpPr>
        <p:spPr>
          <a:xfrm>
            <a:off x="6320094" y="3612015"/>
            <a:ext cx="2137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11</a:t>
            </a:r>
            <a:r>
              <a:rPr kumimoji="1" lang="ja-JP" altLang="en-US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～１月の海面水温</a:t>
            </a:r>
            <a:r>
              <a:rPr kumimoji="1" lang="en-US" altLang="ja-JP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,</a:t>
            </a:r>
            <a:r>
              <a:rPr kumimoji="1" lang="ja-JP" altLang="en-US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大気場</a:t>
            </a:r>
          </a:p>
        </p:txBody>
      </p:sp>
      <p:sp>
        <p:nvSpPr>
          <p:cNvPr id="120" name="四角形: 角を丸くする 119">
            <a:extLst>
              <a:ext uri="{FF2B5EF4-FFF2-40B4-BE49-F238E27FC236}">
                <a16:creationId xmlns:a16="http://schemas.microsoft.com/office/drawing/2014/main" id="{9632B253-DB07-4773-892B-9439794C3199}"/>
              </a:ext>
            </a:extLst>
          </p:cNvPr>
          <p:cNvSpPr/>
          <p:nvPr/>
        </p:nvSpPr>
        <p:spPr>
          <a:xfrm>
            <a:off x="4212665" y="3453180"/>
            <a:ext cx="4683779" cy="1902232"/>
          </a:xfrm>
          <a:prstGeom prst="roundRect">
            <a:avLst>
              <a:gd name="adj" fmla="val 12119"/>
            </a:avLst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8E0F8DC4-D417-46F9-B1F1-F5B74A70D5C4}"/>
              </a:ext>
            </a:extLst>
          </p:cNvPr>
          <p:cNvSpPr txBox="1"/>
          <p:nvPr/>
        </p:nvSpPr>
        <p:spPr>
          <a:xfrm>
            <a:off x="8229733" y="436591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・・・</a:t>
            </a:r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977056B8-D4ED-4DCE-BBAA-55C531775863}"/>
              </a:ext>
            </a:extLst>
          </p:cNvPr>
          <p:cNvSpPr txBox="1"/>
          <p:nvPr/>
        </p:nvSpPr>
        <p:spPr>
          <a:xfrm>
            <a:off x="3530105" y="3761430"/>
            <a:ext cx="495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vs</a:t>
            </a:r>
            <a:endParaRPr kumimoji="1" lang="ja-JP" altLang="en-US" sz="2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C9E26048-6336-463D-875F-C9635091AE84}"/>
              </a:ext>
            </a:extLst>
          </p:cNvPr>
          <p:cNvSpPr txBox="1"/>
          <p:nvPr/>
        </p:nvSpPr>
        <p:spPr>
          <a:xfrm>
            <a:off x="3322889" y="352646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回帰分析</a:t>
            </a:r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8FF66E3B-2111-4BCC-99E4-A8E1A8CEBF22}"/>
              </a:ext>
            </a:extLst>
          </p:cNvPr>
          <p:cNvSpPr txBox="1"/>
          <p:nvPr/>
        </p:nvSpPr>
        <p:spPr>
          <a:xfrm>
            <a:off x="3331337" y="208040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相関分析</a:t>
            </a:r>
          </a:p>
        </p:txBody>
      </p: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ECF5AF77-8121-4D6C-94D9-820FD2A9BD1E}"/>
              </a:ext>
            </a:extLst>
          </p:cNvPr>
          <p:cNvSpPr txBox="1"/>
          <p:nvPr/>
        </p:nvSpPr>
        <p:spPr>
          <a:xfrm>
            <a:off x="5399616" y="5382030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グリッドごとに回帰係数を計算</a:t>
            </a: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B5F115B4-C5E4-4DFC-8924-C71B0DBD887D}"/>
              </a:ext>
            </a:extLst>
          </p:cNvPr>
          <p:cNvSpPr txBox="1"/>
          <p:nvPr/>
        </p:nvSpPr>
        <p:spPr>
          <a:xfrm>
            <a:off x="8371291" y="4014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5/10</a:t>
            </a:r>
            <a:endParaRPr kumimoji="1" lang="ja-JP" altLang="en-US" b="1" dirty="0">
              <a:solidFill>
                <a:schemeClr val="bg1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956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F0CE51D7-91EC-4A99-AEAC-97D3F64B73B3}"/>
              </a:ext>
            </a:extLst>
          </p:cNvPr>
          <p:cNvSpPr/>
          <p:nvPr/>
        </p:nvSpPr>
        <p:spPr>
          <a:xfrm>
            <a:off x="277317" y="4737537"/>
            <a:ext cx="8566879" cy="1862080"/>
          </a:xfrm>
          <a:prstGeom prst="roundRect">
            <a:avLst>
              <a:gd name="adj" fmla="val 14149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E247D85-06F2-4A4A-9E2C-B0591F69CF53}"/>
              </a:ext>
            </a:extLst>
          </p:cNvPr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FA44CD-A8E4-40FD-B939-9B91CE53814A}"/>
              </a:ext>
            </a:extLst>
          </p:cNvPr>
          <p:cNvSpPr txBox="1"/>
          <p:nvPr/>
        </p:nvSpPr>
        <p:spPr>
          <a:xfrm>
            <a:off x="0" y="29781"/>
            <a:ext cx="7893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結果　　</a:t>
            </a:r>
            <a:r>
              <a:rPr kumimoji="1" lang="ja-JP" altLang="en-US" sz="16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～オホーツク海の海氷変動とエルニーニョ</a:t>
            </a:r>
            <a:r>
              <a:rPr kumimoji="1" lang="en-US" altLang="ja-JP" sz="16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/</a:t>
            </a:r>
            <a:r>
              <a:rPr kumimoji="1" lang="ja-JP" altLang="en-US" sz="16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ラニーニャ現象のラグ相関～</a:t>
            </a:r>
            <a:endParaRPr kumimoji="1" lang="en-US" altLang="ja-JP" sz="1600" b="1" dirty="0">
              <a:solidFill>
                <a:schemeClr val="bg1"/>
              </a:solidFill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6B494E78-0C33-4121-8B62-11B6CEEB6AC4}"/>
              </a:ext>
            </a:extLst>
          </p:cNvPr>
          <p:cNvSpPr/>
          <p:nvPr/>
        </p:nvSpPr>
        <p:spPr>
          <a:xfrm>
            <a:off x="4358977" y="5054030"/>
            <a:ext cx="215224" cy="325031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A03F95E-4D0E-455C-9102-1AA2D0CEDA9A}"/>
              </a:ext>
            </a:extLst>
          </p:cNvPr>
          <p:cNvSpPr txBox="1"/>
          <p:nvPr/>
        </p:nvSpPr>
        <p:spPr>
          <a:xfrm>
            <a:off x="4761585" y="5717981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ラニーニャ現象が起こった翌冬に</a:t>
            </a:r>
            <a:endParaRPr kumimoji="1" lang="en-US" altLang="ja-JP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  <a:p>
            <a:pPr algn="ctr"/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オホーツク海の海氷が発達</a:t>
            </a:r>
          </a:p>
        </p:txBody>
      </p:sp>
      <p:graphicFrame>
        <p:nvGraphicFramePr>
          <p:cNvPr id="14" name="グラフ 13">
            <a:extLst>
              <a:ext uri="{FF2B5EF4-FFF2-40B4-BE49-F238E27FC236}">
                <a16:creationId xmlns:a16="http://schemas.microsoft.com/office/drawing/2014/main" id="{F4B32EE0-C814-4CF4-9006-26CE32BCB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158825"/>
              </p:ext>
            </p:extLst>
          </p:nvPr>
        </p:nvGraphicFramePr>
        <p:xfrm>
          <a:off x="5364" y="972773"/>
          <a:ext cx="5151252" cy="3597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2BFF32-BCD6-43EF-94DF-3DADE9F066C4}"/>
              </a:ext>
            </a:extLst>
          </p:cNvPr>
          <p:cNvSpPr txBox="1"/>
          <p:nvPr/>
        </p:nvSpPr>
        <p:spPr>
          <a:xfrm>
            <a:off x="1400516" y="255918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5050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-0.26</a:t>
            </a:r>
            <a:endParaRPr kumimoji="1" lang="ja-JP" altLang="en-US" b="1" dirty="0">
              <a:solidFill>
                <a:srgbClr val="FF5050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08D418-6F8B-423C-83CB-BD06AC428FA3}"/>
              </a:ext>
            </a:extLst>
          </p:cNvPr>
          <p:cNvSpPr txBox="1"/>
          <p:nvPr/>
        </p:nvSpPr>
        <p:spPr>
          <a:xfrm>
            <a:off x="3426161" y="1298708"/>
            <a:ext cx="678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0.21</a:t>
            </a:r>
            <a:endParaRPr kumimoji="1" lang="ja-JP" altLang="en-US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19E4FCB-DA90-4D0C-8A1B-E8378E52AA77}"/>
              </a:ext>
            </a:extLst>
          </p:cNvPr>
          <p:cNvSpPr/>
          <p:nvPr/>
        </p:nvSpPr>
        <p:spPr>
          <a:xfrm>
            <a:off x="2237605" y="3022301"/>
            <a:ext cx="233886" cy="10959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CF32C4C-BDDC-4DAF-82CD-283C5F6715D1}"/>
              </a:ext>
            </a:extLst>
          </p:cNvPr>
          <p:cNvSpPr txBox="1"/>
          <p:nvPr/>
        </p:nvSpPr>
        <p:spPr>
          <a:xfrm>
            <a:off x="1023488" y="513070"/>
            <a:ext cx="3908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オホーツク海の海氷インデックスと</a:t>
            </a:r>
            <a:endParaRPr kumimoji="1" lang="en-US" altLang="ja-JP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Niño3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インデックスの相関係数の時系列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E1E6FF4-D471-4936-A011-D321C048B558}"/>
              </a:ext>
            </a:extLst>
          </p:cNvPr>
          <p:cNvSpPr txBox="1"/>
          <p:nvPr/>
        </p:nvSpPr>
        <p:spPr>
          <a:xfrm>
            <a:off x="5409628" y="521754"/>
            <a:ext cx="3470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オホーツク海の海氷インデックスと</a:t>
            </a:r>
            <a:endParaRPr kumimoji="1" lang="en-US" altLang="ja-JP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海面水温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(1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年前の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55C0162-5057-4B73-AA80-62EE4A4512FC}"/>
              </a:ext>
            </a:extLst>
          </p:cNvPr>
          <p:cNvSpPr txBox="1"/>
          <p:nvPr/>
        </p:nvSpPr>
        <p:spPr>
          <a:xfrm>
            <a:off x="6446174" y="3854147"/>
            <a:ext cx="18105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等値線：回帰係数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</a:t>
            </a:r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℃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</a:p>
          <a:p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陰影：信頼係数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</a:t>
            </a:r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％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</a:p>
          <a:p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赤枠：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Niño3</a:t>
            </a:r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海域</a:t>
            </a:r>
          </a:p>
        </p:txBody>
      </p:sp>
      <p:pic>
        <p:nvPicPr>
          <p:cNvPr id="15" name="図 14" descr="マップ&#10;&#10;自動的に生成された説明">
            <a:extLst>
              <a:ext uri="{FF2B5EF4-FFF2-40B4-BE49-F238E27FC236}">
                <a16:creationId xmlns:a16="http://schemas.microsoft.com/office/drawing/2014/main" id="{849C2E11-356D-434C-B106-64B1282CF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t="17693" r="5005" b="14482"/>
          <a:stretch/>
        </p:blipFill>
        <p:spPr>
          <a:xfrm>
            <a:off x="5249250" y="1116130"/>
            <a:ext cx="3731999" cy="2082755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39F52B7-15A2-4A55-A0AB-C9566557C47F}"/>
              </a:ext>
            </a:extLst>
          </p:cNvPr>
          <p:cNvGrpSpPr/>
          <p:nvPr/>
        </p:nvGrpSpPr>
        <p:grpSpPr>
          <a:xfrm>
            <a:off x="5880035" y="3378561"/>
            <a:ext cx="2470428" cy="338553"/>
            <a:chOff x="3432748" y="3817206"/>
            <a:chExt cx="2518347" cy="426499"/>
          </a:xfrm>
        </p:grpSpPr>
        <p:sp>
          <p:nvSpPr>
            <p:cNvPr id="29" name="テキスト ボックス 19">
              <a:extLst>
                <a:ext uri="{FF2B5EF4-FFF2-40B4-BE49-F238E27FC236}">
                  <a16:creationId xmlns:a16="http://schemas.microsoft.com/office/drawing/2014/main" id="{8337F309-7307-4E62-8142-C8AC61372B6D}"/>
                </a:ext>
              </a:extLst>
            </p:cNvPr>
            <p:cNvSpPr txBox="1"/>
            <p:nvPr/>
          </p:nvSpPr>
          <p:spPr>
            <a:xfrm>
              <a:off x="3697008" y="3970274"/>
              <a:ext cx="372822" cy="2734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99  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30" name="図 29" descr="ダイアグラム&#10;&#10;自動的に生成された説明">
              <a:extLst>
                <a:ext uri="{FF2B5EF4-FFF2-40B4-BE49-F238E27FC236}">
                  <a16:creationId xmlns:a16="http://schemas.microsoft.com/office/drawing/2014/main" id="{9FC8B5EC-2D1C-4699-AAF4-EBB9E36FC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1" t="89097" r="23795" b="6879"/>
            <a:stretch/>
          </p:blipFill>
          <p:spPr>
            <a:xfrm>
              <a:off x="3432748" y="3817206"/>
              <a:ext cx="2518347" cy="148171"/>
            </a:xfrm>
            <a:prstGeom prst="rect">
              <a:avLst/>
            </a:prstGeom>
          </p:spPr>
        </p:pic>
        <p:sp>
          <p:nvSpPr>
            <p:cNvPr id="31" name="テキスト ボックス 19">
              <a:extLst>
                <a:ext uri="{FF2B5EF4-FFF2-40B4-BE49-F238E27FC236}">
                  <a16:creationId xmlns:a16="http://schemas.microsoft.com/office/drawing/2014/main" id="{4DDCEE3F-E5DC-434B-8A05-ECCFEF705B08}"/>
                </a:ext>
              </a:extLst>
            </p:cNvPr>
            <p:cNvSpPr txBox="1"/>
            <p:nvPr/>
          </p:nvSpPr>
          <p:spPr>
            <a:xfrm>
              <a:off x="4010269" y="3962088"/>
              <a:ext cx="372822" cy="28140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95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2" name="テキスト ボックス 19">
              <a:extLst>
                <a:ext uri="{FF2B5EF4-FFF2-40B4-BE49-F238E27FC236}">
                  <a16:creationId xmlns:a16="http://schemas.microsoft.com/office/drawing/2014/main" id="{3D5DCDB3-9BD7-44E5-91D7-A6389A896755}"/>
                </a:ext>
              </a:extLst>
            </p:cNvPr>
            <p:cNvSpPr txBox="1"/>
            <p:nvPr/>
          </p:nvSpPr>
          <p:spPr>
            <a:xfrm>
              <a:off x="4350512" y="3961875"/>
              <a:ext cx="372822" cy="2284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90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3" name="テキスト ボックス 19">
              <a:extLst>
                <a:ext uri="{FF2B5EF4-FFF2-40B4-BE49-F238E27FC236}">
                  <a16:creationId xmlns:a16="http://schemas.microsoft.com/office/drawing/2014/main" id="{01AB66FD-95AF-416F-A79A-7EAECDB14CC5}"/>
                </a:ext>
              </a:extLst>
            </p:cNvPr>
            <p:cNvSpPr txBox="1"/>
            <p:nvPr/>
          </p:nvSpPr>
          <p:spPr>
            <a:xfrm>
              <a:off x="4698133" y="3955658"/>
              <a:ext cx="372822" cy="2284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90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4" name="テキスト ボックス 19">
              <a:extLst>
                <a:ext uri="{FF2B5EF4-FFF2-40B4-BE49-F238E27FC236}">
                  <a16:creationId xmlns:a16="http://schemas.microsoft.com/office/drawing/2014/main" id="{F8A123A6-BE0D-40E8-9981-81F3838D5C7C}"/>
                </a:ext>
              </a:extLst>
            </p:cNvPr>
            <p:cNvSpPr txBox="1"/>
            <p:nvPr/>
          </p:nvSpPr>
          <p:spPr>
            <a:xfrm>
              <a:off x="5013175" y="3957954"/>
              <a:ext cx="372822" cy="28140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95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5" name="テキスト ボックス 19">
              <a:extLst>
                <a:ext uri="{FF2B5EF4-FFF2-40B4-BE49-F238E27FC236}">
                  <a16:creationId xmlns:a16="http://schemas.microsoft.com/office/drawing/2014/main" id="{C799F338-8A79-4022-9797-BACD721FB7B3}"/>
                </a:ext>
              </a:extLst>
            </p:cNvPr>
            <p:cNvSpPr txBox="1"/>
            <p:nvPr/>
          </p:nvSpPr>
          <p:spPr>
            <a:xfrm>
              <a:off x="5361949" y="3958432"/>
              <a:ext cx="372822" cy="2734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99  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49D7641-7927-48F2-923F-6584DA02D558}"/>
              </a:ext>
            </a:extLst>
          </p:cNvPr>
          <p:cNvSpPr txBox="1"/>
          <p:nvPr/>
        </p:nvSpPr>
        <p:spPr>
          <a:xfrm>
            <a:off x="693299" y="5031880"/>
            <a:ext cx="3546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同時期の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月の相関は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0.21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891DCBE-B5DB-45D2-8CBB-04D0072AB8F4}"/>
              </a:ext>
            </a:extLst>
          </p:cNvPr>
          <p:cNvSpPr txBox="1"/>
          <p:nvPr/>
        </p:nvSpPr>
        <p:spPr>
          <a:xfrm>
            <a:off x="4768152" y="489762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エルニーニョの年は海氷が発達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just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先行研究と整合的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A1588E6-6625-4DEF-B260-F5A547C4F410}"/>
              </a:ext>
            </a:extLst>
          </p:cNvPr>
          <p:cNvSpPr txBox="1"/>
          <p:nvPr/>
        </p:nvSpPr>
        <p:spPr>
          <a:xfrm>
            <a:off x="609107" y="5674832"/>
            <a:ext cx="3575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年前の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月の相関は</a:t>
            </a:r>
            <a:r>
              <a:rPr kumimoji="1" lang="en-US" altLang="ja-JP" b="1" dirty="0">
                <a:solidFill>
                  <a:srgbClr val="FF5050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-0.26</a:t>
            </a:r>
          </a:p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信頼係数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90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％で有意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</a:p>
        </p:txBody>
      </p:sp>
      <p:sp>
        <p:nvSpPr>
          <p:cNvPr id="39" name="矢印: 右 38">
            <a:extLst>
              <a:ext uri="{FF2B5EF4-FFF2-40B4-BE49-F238E27FC236}">
                <a16:creationId xmlns:a16="http://schemas.microsoft.com/office/drawing/2014/main" id="{4E0DF6A9-655B-4A80-B6D3-FE6D282EAEB5}"/>
              </a:ext>
            </a:extLst>
          </p:cNvPr>
          <p:cNvSpPr/>
          <p:nvPr/>
        </p:nvSpPr>
        <p:spPr>
          <a:xfrm>
            <a:off x="4348844" y="5835481"/>
            <a:ext cx="215224" cy="325031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A77481B-6775-4B27-AE5D-D92D4A66328F}"/>
              </a:ext>
            </a:extLst>
          </p:cNvPr>
          <p:cNvSpPr txBox="1"/>
          <p:nvPr/>
        </p:nvSpPr>
        <p:spPr>
          <a:xfrm>
            <a:off x="8371291" y="4014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6/10</a:t>
            </a:r>
            <a:endParaRPr kumimoji="1" lang="ja-JP" altLang="en-US" b="1" dirty="0">
              <a:solidFill>
                <a:schemeClr val="bg1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D589C92-1B07-4A49-9BEE-ABEB6AA71E1B}"/>
              </a:ext>
            </a:extLst>
          </p:cNvPr>
          <p:cNvSpPr txBox="1"/>
          <p:nvPr/>
        </p:nvSpPr>
        <p:spPr>
          <a:xfrm>
            <a:off x="6850380" y="5261637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err="1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Nishio</a:t>
            </a:r>
            <a:r>
              <a:rPr kumimoji="1" lang="en-US" altLang="ja-JP" sz="10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 and Cho (1996)</a:t>
            </a:r>
            <a:endParaRPr kumimoji="1" lang="ja-JP" altLang="en-US" sz="10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174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01D19CB-B74D-48CA-9005-3538EA8E5AD9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0A6126-E586-4743-9DA0-BB289557C6B4}"/>
              </a:ext>
            </a:extLst>
          </p:cNvPr>
          <p:cNvSpPr txBox="1"/>
          <p:nvPr/>
        </p:nvSpPr>
        <p:spPr>
          <a:xfrm>
            <a:off x="0" y="29781"/>
            <a:ext cx="776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結果　　</a:t>
            </a:r>
            <a:r>
              <a:rPr kumimoji="1" lang="ja-JP" altLang="en-US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～海氷インデックス，</a:t>
            </a:r>
            <a:r>
              <a:rPr kumimoji="1" lang="en-US" altLang="ja-JP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Niño3</a:t>
            </a:r>
            <a:r>
              <a:rPr kumimoji="1" lang="ja-JP" altLang="en-US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インデックスと土壌温度の回帰～</a:t>
            </a: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20B5661B-FB3C-49CD-983A-777FB5228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9" r="5325" b="12307"/>
          <a:stretch/>
        </p:blipFill>
        <p:spPr>
          <a:xfrm>
            <a:off x="4539124" y="1069121"/>
            <a:ext cx="4473274" cy="25752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21478F3-A663-4C54-B749-F80A6229CB7C}"/>
              </a:ext>
            </a:extLst>
          </p:cNvPr>
          <p:cNvSpPr txBox="1"/>
          <p:nvPr/>
        </p:nvSpPr>
        <p:spPr>
          <a:xfrm>
            <a:off x="4734888" y="725449"/>
            <a:ext cx="4336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海氷インデックスと土壌温度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(4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26ED8E95-582E-4570-92BD-2B15E3111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16721" r="5258" b="13334"/>
          <a:stretch/>
        </p:blipFill>
        <p:spPr>
          <a:xfrm>
            <a:off x="147959" y="1048628"/>
            <a:ext cx="4449439" cy="257521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DF8B74A-2634-4034-BDE5-591A732AA703}"/>
              </a:ext>
            </a:extLst>
          </p:cNvPr>
          <p:cNvSpPr txBox="1"/>
          <p:nvPr/>
        </p:nvSpPr>
        <p:spPr>
          <a:xfrm>
            <a:off x="854876" y="518188"/>
            <a:ext cx="3028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年前の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Niño3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インデックスと</a:t>
            </a:r>
            <a:endParaRPr kumimoji="1" lang="en-US" altLang="ja-JP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土壌温度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(4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336F9834-7B8E-4586-ABB3-A4B3787774C5}"/>
              </a:ext>
            </a:extLst>
          </p:cNvPr>
          <p:cNvSpPr/>
          <p:nvPr/>
        </p:nvSpPr>
        <p:spPr>
          <a:xfrm>
            <a:off x="467380" y="4399680"/>
            <a:ext cx="8184251" cy="2292744"/>
          </a:xfrm>
          <a:prstGeom prst="roundRect">
            <a:avLst>
              <a:gd name="adj" fmla="val 11289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D4B03BA-D49E-4ED4-B61F-CA18332DC50F}"/>
              </a:ext>
            </a:extLst>
          </p:cNvPr>
          <p:cNvSpPr txBox="1"/>
          <p:nvPr/>
        </p:nvSpPr>
        <p:spPr>
          <a:xfrm>
            <a:off x="727195" y="5135542"/>
            <a:ext cx="774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ラニーニャの情報が春～夏のモンゴル周辺の土壌温度に記憶されている</a:t>
            </a:r>
            <a:endParaRPr kumimoji="1" lang="en-US" altLang="ja-JP" b="1" dirty="0">
              <a:latin typeface="ヒラギノ角ゴ Std W8" panose="020B0800000000000000" pitchFamily="34" charset="-128"/>
              <a:ea typeface="ヒラギノ角ゴ Std W8" panose="020B0800000000000000" pitchFamily="34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035495D-32CE-4BD6-A437-730B6DA92AB0}"/>
              </a:ext>
            </a:extLst>
          </p:cNvPr>
          <p:cNvGrpSpPr/>
          <p:nvPr/>
        </p:nvGrpSpPr>
        <p:grpSpPr>
          <a:xfrm>
            <a:off x="3402768" y="3752127"/>
            <a:ext cx="2518347" cy="426499"/>
            <a:chOff x="3432748" y="3817206"/>
            <a:chExt cx="2518347" cy="426499"/>
          </a:xfrm>
        </p:grpSpPr>
        <p:sp>
          <p:nvSpPr>
            <p:cNvPr id="16" name="テキスト ボックス 19">
              <a:extLst>
                <a:ext uri="{FF2B5EF4-FFF2-40B4-BE49-F238E27FC236}">
                  <a16:creationId xmlns:a16="http://schemas.microsoft.com/office/drawing/2014/main" id="{3B08EB21-DDDC-42A2-AD03-E1A2A92C2847}"/>
                </a:ext>
              </a:extLst>
            </p:cNvPr>
            <p:cNvSpPr txBox="1"/>
            <p:nvPr/>
          </p:nvSpPr>
          <p:spPr>
            <a:xfrm>
              <a:off x="3697008" y="3970274"/>
              <a:ext cx="372822" cy="2734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99  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17" name="図 16" descr="ダイアグラム&#10;&#10;自動的に生成された説明">
              <a:extLst>
                <a:ext uri="{FF2B5EF4-FFF2-40B4-BE49-F238E27FC236}">
                  <a16:creationId xmlns:a16="http://schemas.microsoft.com/office/drawing/2014/main" id="{944D0FF3-5D3E-427E-B1D2-866FE6DBE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1" t="89097" r="23795" b="6879"/>
            <a:stretch/>
          </p:blipFill>
          <p:spPr>
            <a:xfrm>
              <a:off x="3432748" y="3817206"/>
              <a:ext cx="2518347" cy="148171"/>
            </a:xfrm>
            <a:prstGeom prst="rect">
              <a:avLst/>
            </a:prstGeom>
          </p:spPr>
        </p:pic>
        <p:sp>
          <p:nvSpPr>
            <p:cNvPr id="18" name="テキスト ボックス 19">
              <a:extLst>
                <a:ext uri="{FF2B5EF4-FFF2-40B4-BE49-F238E27FC236}">
                  <a16:creationId xmlns:a16="http://schemas.microsoft.com/office/drawing/2014/main" id="{E7E62AA3-F3AC-45BD-B699-F1D28CFCBC47}"/>
                </a:ext>
              </a:extLst>
            </p:cNvPr>
            <p:cNvSpPr txBox="1"/>
            <p:nvPr/>
          </p:nvSpPr>
          <p:spPr>
            <a:xfrm>
              <a:off x="4010269" y="3962088"/>
              <a:ext cx="372822" cy="28140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95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19">
              <a:extLst>
                <a:ext uri="{FF2B5EF4-FFF2-40B4-BE49-F238E27FC236}">
                  <a16:creationId xmlns:a16="http://schemas.microsoft.com/office/drawing/2014/main" id="{2C5EBF22-3C8C-4EAD-8395-C6CF3F7D6480}"/>
                </a:ext>
              </a:extLst>
            </p:cNvPr>
            <p:cNvSpPr txBox="1"/>
            <p:nvPr/>
          </p:nvSpPr>
          <p:spPr>
            <a:xfrm>
              <a:off x="4350512" y="3961875"/>
              <a:ext cx="372822" cy="2284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90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テキスト ボックス 19">
              <a:extLst>
                <a:ext uri="{FF2B5EF4-FFF2-40B4-BE49-F238E27FC236}">
                  <a16:creationId xmlns:a16="http://schemas.microsoft.com/office/drawing/2014/main" id="{C2B4F5AD-1A0B-4972-919C-3408AAE4C391}"/>
                </a:ext>
              </a:extLst>
            </p:cNvPr>
            <p:cNvSpPr txBox="1"/>
            <p:nvPr/>
          </p:nvSpPr>
          <p:spPr>
            <a:xfrm>
              <a:off x="4698133" y="3955658"/>
              <a:ext cx="372822" cy="2284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90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0" name="テキスト ボックス 19">
              <a:extLst>
                <a:ext uri="{FF2B5EF4-FFF2-40B4-BE49-F238E27FC236}">
                  <a16:creationId xmlns:a16="http://schemas.microsoft.com/office/drawing/2014/main" id="{CB1CF721-CA37-45D3-871A-0508BF82DD99}"/>
                </a:ext>
              </a:extLst>
            </p:cNvPr>
            <p:cNvSpPr txBox="1"/>
            <p:nvPr/>
          </p:nvSpPr>
          <p:spPr>
            <a:xfrm>
              <a:off x="5013175" y="3957954"/>
              <a:ext cx="372822" cy="28140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95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1" name="テキスト ボックス 19">
              <a:extLst>
                <a:ext uri="{FF2B5EF4-FFF2-40B4-BE49-F238E27FC236}">
                  <a16:creationId xmlns:a16="http://schemas.microsoft.com/office/drawing/2014/main" id="{4371FDD1-8DBF-4168-B542-1F40157DE351}"/>
                </a:ext>
              </a:extLst>
            </p:cNvPr>
            <p:cNvSpPr txBox="1"/>
            <p:nvPr/>
          </p:nvSpPr>
          <p:spPr>
            <a:xfrm>
              <a:off x="5361949" y="3958432"/>
              <a:ext cx="372822" cy="2734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99  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5C083FA-6804-40E5-98F0-0992C221389F}"/>
              </a:ext>
            </a:extLst>
          </p:cNvPr>
          <p:cNvSpPr txBox="1"/>
          <p:nvPr/>
        </p:nvSpPr>
        <p:spPr>
          <a:xfrm>
            <a:off x="5986101" y="3654571"/>
            <a:ext cx="3185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等値線：回帰係数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℃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</a:p>
          <a:p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陰影：信頼係数</a:t>
            </a:r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(%)</a:t>
            </a:r>
          </a:p>
          <a:p>
            <a:r>
              <a:rPr kumimoji="1" lang="en-US" altLang="ja-JP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Niño3</a:t>
            </a:r>
            <a:r>
              <a:rPr kumimoji="1" lang="ja-JP" altLang="en-US" sz="12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インデックスは正負を反転している</a:t>
            </a:r>
            <a:endParaRPr kumimoji="1" lang="en-US" altLang="ja-JP" sz="1200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D30DB04-FFD2-4D54-8A9C-1E3039A3388B}"/>
              </a:ext>
            </a:extLst>
          </p:cNvPr>
          <p:cNvSpPr txBox="1"/>
          <p:nvPr/>
        </p:nvSpPr>
        <p:spPr>
          <a:xfrm>
            <a:off x="917165" y="5875375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</a:t>
            </a:r>
            <a:r>
              <a:rPr kumimoji="1" lang="ja-JP" altLang="en-US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年前の冬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924FFEE-7E60-48E7-B694-9E5666776C9F}"/>
              </a:ext>
            </a:extLst>
          </p:cNvPr>
          <p:cNvSpPr txBox="1"/>
          <p:nvPr/>
        </p:nvSpPr>
        <p:spPr>
          <a:xfrm>
            <a:off x="3499854" y="5875375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春～夏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A4CDC0B-A219-43DA-8DEE-3A87DC2F9C58}"/>
              </a:ext>
            </a:extLst>
          </p:cNvPr>
          <p:cNvSpPr txBox="1"/>
          <p:nvPr/>
        </p:nvSpPr>
        <p:spPr>
          <a:xfrm>
            <a:off x="6667470" y="5873767"/>
            <a:ext cx="364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冬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8F756B2-CDD0-421F-8454-04F99EB7821E}"/>
              </a:ext>
            </a:extLst>
          </p:cNvPr>
          <p:cNvSpPr txBox="1"/>
          <p:nvPr/>
        </p:nvSpPr>
        <p:spPr>
          <a:xfrm>
            <a:off x="784676" y="621208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ラニーニャ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15B2F60-18F6-4212-8B4C-F1F5FF8C0DAA}"/>
              </a:ext>
            </a:extLst>
          </p:cNvPr>
          <p:cNvSpPr txBox="1"/>
          <p:nvPr/>
        </p:nvSpPr>
        <p:spPr>
          <a:xfrm>
            <a:off x="5599480" y="6223109"/>
            <a:ext cx="272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オホーツク海の海氷発達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7AFA6B6-C23F-47FA-AE60-551BA98A60A0}"/>
              </a:ext>
            </a:extLst>
          </p:cNvPr>
          <p:cNvSpPr txBox="1"/>
          <p:nvPr/>
        </p:nvSpPr>
        <p:spPr>
          <a:xfrm>
            <a:off x="2730413" y="621208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モンゴル土壌温度大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AF173DFA-6199-4C22-9C04-DAB67917DE6F}"/>
              </a:ext>
            </a:extLst>
          </p:cNvPr>
          <p:cNvSpPr/>
          <p:nvPr/>
        </p:nvSpPr>
        <p:spPr>
          <a:xfrm>
            <a:off x="2199572" y="6134286"/>
            <a:ext cx="339002" cy="197189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189A2286-3F1F-4AA0-AB23-A445C62CFC9C}"/>
              </a:ext>
            </a:extLst>
          </p:cNvPr>
          <p:cNvSpPr/>
          <p:nvPr/>
        </p:nvSpPr>
        <p:spPr>
          <a:xfrm>
            <a:off x="5089910" y="6134286"/>
            <a:ext cx="339002" cy="197189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3B40E4E-AE61-4E3A-BADB-46750E3102F6}"/>
              </a:ext>
            </a:extLst>
          </p:cNvPr>
          <p:cNvSpPr txBox="1"/>
          <p:nvPr/>
        </p:nvSpPr>
        <p:spPr>
          <a:xfrm>
            <a:off x="825452" y="4599703"/>
            <a:ext cx="75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どちらも同時期の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4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6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月にモンゴル周辺で高温偏差　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9D9189E-0A85-403E-9687-9A7D74362906}"/>
              </a:ext>
            </a:extLst>
          </p:cNvPr>
          <p:cNvSpPr txBox="1"/>
          <p:nvPr/>
        </p:nvSpPr>
        <p:spPr>
          <a:xfrm>
            <a:off x="8371291" y="4014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7/10</a:t>
            </a:r>
            <a:endParaRPr kumimoji="1" lang="ja-JP" altLang="en-US" b="1" dirty="0">
              <a:solidFill>
                <a:schemeClr val="bg1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4769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01D19CB-B74D-48CA-9005-3538EA8E5AD9}"/>
              </a:ext>
            </a:extLst>
          </p:cNvPr>
          <p:cNvSpPr/>
          <p:nvPr/>
        </p:nvSpPr>
        <p:spPr>
          <a:xfrm>
            <a:off x="0" y="0"/>
            <a:ext cx="9144000" cy="3991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0A6126-E586-4743-9DA0-BB289557C6B4}"/>
              </a:ext>
            </a:extLst>
          </p:cNvPr>
          <p:cNvSpPr txBox="1"/>
          <p:nvPr/>
        </p:nvSpPr>
        <p:spPr>
          <a:xfrm>
            <a:off x="0" y="29781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ヒラギノ角ゴ Std W8" panose="020B0800000000000000" pitchFamily="34" charset="-128"/>
                <a:ea typeface="ヒラギノ角ゴ Std W8" panose="020B0800000000000000" pitchFamily="34" charset="-128"/>
              </a:rPr>
              <a:t>結果　　～オホーツク海の海氷の長周期変動～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761FD2-D45B-4FDD-A763-B8F77852E6E0}"/>
              </a:ext>
            </a:extLst>
          </p:cNvPr>
          <p:cNvSpPr txBox="1"/>
          <p:nvPr/>
        </p:nvSpPr>
        <p:spPr>
          <a:xfrm>
            <a:off x="499360" y="484481"/>
            <a:ext cx="3613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年移動平均した海氷インデックスと</a:t>
            </a:r>
            <a:endParaRPr kumimoji="1" lang="en-US" altLang="ja-JP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海面水温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(12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A00DE2B6-7E61-4E7A-B8BA-CEBAB75BD05A}"/>
              </a:ext>
            </a:extLst>
          </p:cNvPr>
          <p:cNvSpPr/>
          <p:nvPr/>
        </p:nvSpPr>
        <p:spPr>
          <a:xfrm>
            <a:off x="569626" y="4420493"/>
            <a:ext cx="7997253" cy="1965316"/>
          </a:xfrm>
          <a:prstGeom prst="roundRect">
            <a:avLst>
              <a:gd name="adj" fmla="val 11289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632CF59-A530-42BD-AF48-EDDA4A59DEAD}"/>
              </a:ext>
            </a:extLst>
          </p:cNvPr>
          <p:cNvSpPr txBox="1"/>
          <p:nvPr/>
        </p:nvSpPr>
        <p:spPr>
          <a:xfrm>
            <a:off x="833561" y="4741081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移動平均した海氷インデックスを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12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月の海面水温に回帰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6E17D70-8CD6-4EAC-A58E-88CDB2AFC57C}"/>
              </a:ext>
            </a:extLst>
          </p:cNvPr>
          <p:cNvSpPr txBox="1"/>
          <p:nvPr/>
        </p:nvSpPr>
        <p:spPr>
          <a:xfrm>
            <a:off x="6414608" y="3614039"/>
            <a:ext cx="2288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等値線：回帰係数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</a:t>
            </a:r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℃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</a:p>
          <a:p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陰影：信頼係数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</a:t>
            </a:r>
            <a:r>
              <a:rPr kumimoji="1" lang="ja-JP" altLang="en-US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％</a:t>
            </a:r>
            <a:r>
              <a:rPr kumimoji="1" lang="en-US" altLang="ja-JP" sz="1050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E4C8D6F-B1DD-4C49-899A-8F8D5CB1813E}"/>
              </a:ext>
            </a:extLst>
          </p:cNvPr>
          <p:cNvGrpSpPr/>
          <p:nvPr/>
        </p:nvGrpSpPr>
        <p:grpSpPr>
          <a:xfrm>
            <a:off x="3348918" y="3663957"/>
            <a:ext cx="2518347" cy="426499"/>
            <a:chOff x="3432748" y="3817206"/>
            <a:chExt cx="2518347" cy="426499"/>
          </a:xfrm>
        </p:grpSpPr>
        <p:sp>
          <p:nvSpPr>
            <p:cNvPr id="27" name="テキスト ボックス 19">
              <a:extLst>
                <a:ext uri="{FF2B5EF4-FFF2-40B4-BE49-F238E27FC236}">
                  <a16:creationId xmlns:a16="http://schemas.microsoft.com/office/drawing/2014/main" id="{FF65298C-6EAD-4C20-A5CC-BCABE1141C40}"/>
                </a:ext>
              </a:extLst>
            </p:cNvPr>
            <p:cNvSpPr txBox="1"/>
            <p:nvPr/>
          </p:nvSpPr>
          <p:spPr>
            <a:xfrm>
              <a:off x="3697008" y="3970274"/>
              <a:ext cx="372822" cy="2734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99  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28" name="図 27" descr="ダイアグラム&#10;&#10;自動的に生成された説明">
              <a:extLst>
                <a:ext uri="{FF2B5EF4-FFF2-40B4-BE49-F238E27FC236}">
                  <a16:creationId xmlns:a16="http://schemas.microsoft.com/office/drawing/2014/main" id="{7B4063C2-8137-429D-9F8A-84A084114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1" t="89097" r="23795" b="6879"/>
            <a:stretch/>
          </p:blipFill>
          <p:spPr>
            <a:xfrm>
              <a:off x="3432748" y="3817206"/>
              <a:ext cx="2518347" cy="148171"/>
            </a:xfrm>
            <a:prstGeom prst="rect">
              <a:avLst/>
            </a:prstGeom>
          </p:spPr>
        </p:pic>
        <p:sp>
          <p:nvSpPr>
            <p:cNvPr id="29" name="テキスト ボックス 19">
              <a:extLst>
                <a:ext uri="{FF2B5EF4-FFF2-40B4-BE49-F238E27FC236}">
                  <a16:creationId xmlns:a16="http://schemas.microsoft.com/office/drawing/2014/main" id="{00CD0019-A2C9-4CF6-9F1B-750051AC8942}"/>
                </a:ext>
              </a:extLst>
            </p:cNvPr>
            <p:cNvSpPr txBox="1"/>
            <p:nvPr/>
          </p:nvSpPr>
          <p:spPr>
            <a:xfrm>
              <a:off x="4010269" y="3962088"/>
              <a:ext cx="372822" cy="28140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95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0" name="テキスト ボックス 19">
              <a:extLst>
                <a:ext uri="{FF2B5EF4-FFF2-40B4-BE49-F238E27FC236}">
                  <a16:creationId xmlns:a16="http://schemas.microsoft.com/office/drawing/2014/main" id="{60928661-3383-4E7D-B810-4BB45CE9A2C7}"/>
                </a:ext>
              </a:extLst>
            </p:cNvPr>
            <p:cNvSpPr txBox="1"/>
            <p:nvPr/>
          </p:nvSpPr>
          <p:spPr>
            <a:xfrm>
              <a:off x="4350512" y="3961875"/>
              <a:ext cx="372822" cy="2284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90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2" name="テキスト ボックス 19">
              <a:extLst>
                <a:ext uri="{FF2B5EF4-FFF2-40B4-BE49-F238E27FC236}">
                  <a16:creationId xmlns:a16="http://schemas.microsoft.com/office/drawing/2014/main" id="{068026EE-2CBD-4824-A911-393A6F36F3B8}"/>
                </a:ext>
              </a:extLst>
            </p:cNvPr>
            <p:cNvSpPr txBox="1"/>
            <p:nvPr/>
          </p:nvSpPr>
          <p:spPr>
            <a:xfrm>
              <a:off x="4698133" y="3955658"/>
              <a:ext cx="372822" cy="22841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90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3" name="テキスト ボックス 19">
              <a:extLst>
                <a:ext uri="{FF2B5EF4-FFF2-40B4-BE49-F238E27FC236}">
                  <a16:creationId xmlns:a16="http://schemas.microsoft.com/office/drawing/2014/main" id="{FBAC12EF-2514-4015-9439-DFF03724C89C}"/>
                </a:ext>
              </a:extLst>
            </p:cNvPr>
            <p:cNvSpPr txBox="1"/>
            <p:nvPr/>
          </p:nvSpPr>
          <p:spPr>
            <a:xfrm>
              <a:off x="5013175" y="3957954"/>
              <a:ext cx="372822" cy="28140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95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34" name="テキスト ボックス 19">
              <a:extLst>
                <a:ext uri="{FF2B5EF4-FFF2-40B4-BE49-F238E27FC236}">
                  <a16:creationId xmlns:a16="http://schemas.microsoft.com/office/drawing/2014/main" id="{FEB34B52-3B59-4708-852E-953E469B8235}"/>
                </a:ext>
              </a:extLst>
            </p:cNvPr>
            <p:cNvSpPr txBox="1"/>
            <p:nvPr/>
          </p:nvSpPr>
          <p:spPr>
            <a:xfrm>
              <a:off x="5361949" y="3958432"/>
              <a:ext cx="372822" cy="27343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1000" kern="100" dirty="0">
                  <a:effectLst/>
                  <a:latin typeface="ヒラギノ角ゴ Pro W6" panose="020B0600000000000000" pitchFamily="34" charset="-128"/>
                  <a:ea typeface="ヒラギノ角ゴ Pro W6" panose="020B0600000000000000" pitchFamily="34" charset="-128"/>
                  <a:cs typeface="Times New Roman" panose="02020603050405020304" pitchFamily="18" charset="0"/>
                </a:rPr>
                <a:t>99  </a:t>
              </a:r>
              <a:endParaRPr lang="ja-JP" sz="1050" kern="100" dirty="0">
                <a:effectLst/>
                <a:latin typeface="ヒラギノ角ゴ Pro W6" panose="020B0600000000000000" pitchFamily="34" charset="-128"/>
                <a:ea typeface="ヒラギノ角ゴ Pro W6" panose="020B0600000000000000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AAE2F66-546E-4C52-AB14-1894EA56EEF3}"/>
              </a:ext>
            </a:extLst>
          </p:cNvPr>
          <p:cNvSpPr txBox="1"/>
          <p:nvPr/>
        </p:nvSpPr>
        <p:spPr>
          <a:xfrm>
            <a:off x="1673251" y="5831489"/>
            <a:ext cx="590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海氷インデックスと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PDO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インデックスとの相関は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0.41</a:t>
            </a:r>
          </a:p>
        </p:txBody>
      </p:sp>
      <p:pic>
        <p:nvPicPr>
          <p:cNvPr id="8" name="図 7" descr="マップ&#10;&#10;自動的に生成された説明">
            <a:extLst>
              <a:ext uri="{FF2B5EF4-FFF2-40B4-BE49-F238E27FC236}">
                <a16:creationId xmlns:a16="http://schemas.microsoft.com/office/drawing/2014/main" id="{463C043D-7F7A-4A7D-BAFE-23889F98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17593" r="5287" b="14746"/>
          <a:stretch/>
        </p:blipFill>
        <p:spPr>
          <a:xfrm>
            <a:off x="72917" y="1043355"/>
            <a:ext cx="4455289" cy="2497122"/>
          </a:xfrm>
          <a:prstGeom prst="rect">
            <a:avLst/>
          </a:prstGeom>
        </p:spPr>
      </p:pic>
      <p:pic>
        <p:nvPicPr>
          <p:cNvPr id="3" name="図 2" descr="マップ&#10;&#10;自動的に生成された説明">
            <a:extLst>
              <a:ext uri="{FF2B5EF4-FFF2-40B4-BE49-F238E27FC236}">
                <a16:creationId xmlns:a16="http://schemas.microsoft.com/office/drawing/2014/main" id="{FAACA736-03BD-4875-A6E8-BBECACC0CD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17382" r="5222" b="14192"/>
          <a:stretch/>
        </p:blipFill>
        <p:spPr>
          <a:xfrm>
            <a:off x="4550371" y="1030416"/>
            <a:ext cx="4455288" cy="2518903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D03C410-AC26-44A5-B491-D48E9C79B556}"/>
              </a:ext>
            </a:extLst>
          </p:cNvPr>
          <p:cNvSpPr txBox="1"/>
          <p:nvPr/>
        </p:nvSpPr>
        <p:spPr>
          <a:xfrm>
            <a:off x="4987125" y="496722"/>
            <a:ext cx="3685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7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年移動平均した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PDO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インデックスと</a:t>
            </a:r>
            <a:endParaRPr kumimoji="1" lang="en-US" altLang="ja-JP" sz="1600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海面水温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(12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～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2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月</a:t>
            </a:r>
            <a:r>
              <a:rPr kumimoji="1" lang="en-US" altLang="ja-JP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)</a:t>
            </a:r>
            <a:r>
              <a:rPr kumimoji="1" lang="ja-JP" altLang="en-US" sz="1600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の回帰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8930AE4-E942-4F2A-BC2E-4B3240ED03DF}"/>
              </a:ext>
            </a:extLst>
          </p:cNvPr>
          <p:cNvSpPr txBox="1"/>
          <p:nvPr/>
        </p:nvSpPr>
        <p:spPr>
          <a:xfrm>
            <a:off x="5082499" y="4658128"/>
            <a:ext cx="3222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太平洋十年規模振動</a:t>
            </a:r>
            <a:r>
              <a:rPr kumimoji="1" lang="en-US" altLang="ja-JP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(PDO)</a:t>
            </a:r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の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正のパターンに類似した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  <a:p>
            <a:pPr algn="ctr"/>
            <a:r>
              <a:rPr kumimoji="1" lang="ja-JP" altLang="en-US" b="1" dirty="0"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水温分布がみられる</a:t>
            </a:r>
            <a:endParaRPr kumimoji="1" lang="en-US" altLang="ja-JP" b="1" dirty="0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6" name="矢印: 右 35">
            <a:extLst>
              <a:ext uri="{FF2B5EF4-FFF2-40B4-BE49-F238E27FC236}">
                <a16:creationId xmlns:a16="http://schemas.microsoft.com/office/drawing/2014/main" id="{604F6E97-49F3-4958-A7EE-5C367277B61B}"/>
              </a:ext>
            </a:extLst>
          </p:cNvPr>
          <p:cNvSpPr/>
          <p:nvPr/>
        </p:nvSpPr>
        <p:spPr>
          <a:xfrm>
            <a:off x="4673994" y="4934439"/>
            <a:ext cx="215224" cy="325031"/>
          </a:xfrm>
          <a:prstGeom prst="rightArrow">
            <a:avLst>
              <a:gd name="adj1" fmla="val 50000"/>
              <a:gd name="adj2" fmla="val 5725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CA688B5-776E-4AB5-9ED9-BF75A895F00E}"/>
              </a:ext>
            </a:extLst>
          </p:cNvPr>
          <p:cNvSpPr txBox="1"/>
          <p:nvPr/>
        </p:nvSpPr>
        <p:spPr>
          <a:xfrm>
            <a:off x="8371291" y="4014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ヒラギノ角ゴ Pro W6" panose="020B0600000000000000" pitchFamily="34" charset="-128"/>
                <a:ea typeface="ヒラギノ角ゴ Pro W6" panose="020B0600000000000000" pitchFamily="34" charset="-128"/>
              </a:rPr>
              <a:t>8/10</a:t>
            </a:r>
            <a:endParaRPr kumimoji="1" lang="ja-JP" altLang="en-US" b="1" dirty="0">
              <a:solidFill>
                <a:schemeClr val="bg1"/>
              </a:solidFill>
              <a:latin typeface="ヒラギノ角ゴ Pro W6" panose="020B0600000000000000" pitchFamily="34" charset="-128"/>
              <a:ea typeface="ヒラギノ角ゴ Pro W6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5724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2854</TotalTime>
  <Words>2872</Words>
  <Application>Microsoft Office PowerPoint</Application>
  <PresentationFormat>画面に合わせる (4:3)</PresentationFormat>
  <Paragraphs>462</Paragraphs>
  <Slides>30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8" baseType="lpstr">
      <vt:lpstr>ヒラギノ角ゴ Pro W6</vt:lpstr>
      <vt:lpstr>ヒラギノ角ゴ Std W8</vt:lpstr>
      <vt:lpstr>游ゴシック</vt:lpstr>
      <vt:lpstr>Arial</vt:lpstr>
      <vt:lpstr>Calibri</vt:lpstr>
      <vt:lpstr>Calibri Light</vt:lpstr>
      <vt:lpstr>Cambria Math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予備スライド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光希 竹端</dc:creator>
  <cp:lastModifiedBy>光希 竹端</cp:lastModifiedBy>
  <cp:revision>7</cp:revision>
  <dcterms:created xsi:type="dcterms:W3CDTF">2021-02-09T18:58:00Z</dcterms:created>
  <dcterms:modified xsi:type="dcterms:W3CDTF">2021-03-25T22:48:50Z</dcterms:modified>
</cp:coreProperties>
</file>