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76" r:id="rId1"/>
    <p:sldMasterId id="2147485422" r:id="rId2"/>
    <p:sldMasterId id="2147485505" r:id="rId3"/>
    <p:sldMasterId id="2147485546" r:id="rId4"/>
    <p:sldMasterId id="2147485595" r:id="rId5"/>
    <p:sldMasterId id="2147485622" r:id="rId6"/>
    <p:sldMasterId id="2147485636" r:id="rId7"/>
    <p:sldMasterId id="2147485651" r:id="rId8"/>
  </p:sldMasterIdLst>
  <p:notesMasterIdLst>
    <p:notesMasterId r:id="rId35"/>
  </p:notesMasterIdLst>
  <p:handoutMasterIdLst>
    <p:handoutMasterId r:id="rId36"/>
  </p:handoutMasterIdLst>
  <p:sldIdLst>
    <p:sldId id="256" r:id="rId9"/>
    <p:sldId id="457" r:id="rId10"/>
    <p:sldId id="1447" r:id="rId11"/>
    <p:sldId id="1438" r:id="rId12"/>
    <p:sldId id="1446" r:id="rId13"/>
    <p:sldId id="965" r:id="rId14"/>
    <p:sldId id="966" r:id="rId15"/>
    <p:sldId id="967" r:id="rId16"/>
    <p:sldId id="1015" r:id="rId17"/>
    <p:sldId id="391" r:id="rId18"/>
    <p:sldId id="392" r:id="rId19"/>
    <p:sldId id="393" r:id="rId20"/>
    <p:sldId id="394" r:id="rId21"/>
    <p:sldId id="395" r:id="rId22"/>
    <p:sldId id="396" r:id="rId23"/>
    <p:sldId id="1016" r:id="rId24"/>
    <p:sldId id="398" r:id="rId25"/>
    <p:sldId id="399" r:id="rId26"/>
    <p:sldId id="400" r:id="rId27"/>
    <p:sldId id="403" r:id="rId28"/>
    <p:sldId id="580" r:id="rId29"/>
    <p:sldId id="655" r:id="rId30"/>
    <p:sldId id="688" r:id="rId31"/>
    <p:sldId id="397" r:id="rId32"/>
    <p:sldId id="1129" r:id="rId33"/>
    <p:sldId id="1033" r:id="rId34"/>
  </p:sldIdLst>
  <p:sldSz cx="12192000" cy="6858000"/>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shiro Minobe" initials="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p:cViewPr varScale="1">
        <p:scale>
          <a:sx n="90" d="100"/>
          <a:sy n="90" d="100"/>
        </p:scale>
        <p:origin x="77" y="763"/>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790"/>
    </p:cViewPr>
  </p:sorterViewPr>
  <p:notesViewPr>
    <p:cSldViewPr>
      <p:cViewPr varScale="1">
        <p:scale>
          <a:sx n="51" d="100"/>
          <a:sy n="51" d="100"/>
        </p:scale>
        <p:origin x="-2357" y="-96"/>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434998" cy="354965"/>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797247" y="0"/>
            <a:ext cx="4434998" cy="354965"/>
          </a:xfrm>
          <a:prstGeom prst="rect">
            <a:avLst/>
          </a:prstGeom>
        </p:spPr>
        <p:txBody>
          <a:bodyPr vert="horz" lIns="99048" tIns="49524" rIns="99048" bIns="49524" rtlCol="0"/>
          <a:lstStyle>
            <a:lvl1pPr algn="r">
              <a:defRPr sz="1300"/>
            </a:lvl1pPr>
          </a:lstStyle>
          <a:p>
            <a:fld id="{4A58ED40-66D7-4E20-BCF3-1D56BDBD85A1}" type="datetimeFigureOut">
              <a:rPr kumimoji="1" lang="ja-JP" altLang="en-US" smtClean="0"/>
              <a:t>2023/10/16</a:t>
            </a:fld>
            <a:endParaRPr kumimoji="1" lang="ja-JP" altLang="en-US"/>
          </a:p>
        </p:txBody>
      </p:sp>
      <p:sp>
        <p:nvSpPr>
          <p:cNvPr id="4" name="フッター プレースホルダー 3"/>
          <p:cNvSpPr>
            <a:spLocks noGrp="1"/>
          </p:cNvSpPr>
          <p:nvPr>
            <p:ph type="ftr" sz="quarter" idx="2"/>
          </p:nvPr>
        </p:nvSpPr>
        <p:spPr>
          <a:xfrm>
            <a:off x="1" y="6743103"/>
            <a:ext cx="4434998" cy="354965"/>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797247" y="6743103"/>
            <a:ext cx="4434998" cy="354965"/>
          </a:xfrm>
          <a:prstGeom prst="rect">
            <a:avLst/>
          </a:prstGeom>
        </p:spPr>
        <p:txBody>
          <a:bodyPr vert="horz" lIns="99048" tIns="49524" rIns="99048" bIns="49524" rtlCol="0" anchor="b"/>
          <a:lstStyle>
            <a:lvl1pPr algn="r">
              <a:defRPr sz="1300"/>
            </a:lvl1pPr>
          </a:lstStyle>
          <a:p>
            <a:fld id="{E2F241D0-6955-4387-BEBD-C9295BE5D2CD}" type="slidenum">
              <a:rPr kumimoji="1" lang="ja-JP" altLang="en-US" smtClean="0"/>
              <a:t>‹#›</a:t>
            </a:fld>
            <a:endParaRPr kumimoji="1" lang="ja-JP" altLang="en-US"/>
          </a:p>
        </p:txBody>
      </p:sp>
    </p:spTree>
    <p:extLst>
      <p:ext uri="{BB962C8B-B14F-4D97-AF65-F5344CB8AC3E}">
        <p14:creationId xmlns:p14="http://schemas.microsoft.com/office/powerpoint/2010/main" val="2243953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434998" cy="354965"/>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247" y="0"/>
            <a:ext cx="4434998" cy="354965"/>
          </a:xfrm>
          <a:prstGeom prst="rect">
            <a:avLst/>
          </a:prstGeom>
        </p:spPr>
        <p:txBody>
          <a:bodyPr vert="horz" lIns="99048" tIns="49524" rIns="99048" bIns="49524" rtlCol="0"/>
          <a:lstStyle>
            <a:lvl1pPr algn="r">
              <a:defRPr sz="1300"/>
            </a:lvl1pPr>
          </a:lstStyle>
          <a:p>
            <a:fld id="{BBC61784-8B0C-49EB-A967-1F5888BDC779}" type="datetimeFigureOut">
              <a:rPr kumimoji="1" lang="ja-JP" altLang="en-US" smtClean="0"/>
              <a:pPr/>
              <a:t>2023/10/16</a:t>
            </a:fld>
            <a:endParaRPr kumimoji="1" lang="ja-JP" altLang="en-US"/>
          </a:p>
        </p:txBody>
      </p:sp>
      <p:sp>
        <p:nvSpPr>
          <p:cNvPr id="4" name="スライド イメージ プレースホルダー 3"/>
          <p:cNvSpPr>
            <a:spLocks noGrp="1" noRot="1" noChangeAspect="1"/>
          </p:cNvSpPr>
          <p:nvPr>
            <p:ph type="sldImg" idx="2"/>
          </p:nvPr>
        </p:nvSpPr>
        <p:spPr>
          <a:xfrm>
            <a:off x="2752725" y="533400"/>
            <a:ext cx="4729163" cy="266065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1023462" y="3372167"/>
            <a:ext cx="8187690" cy="3194685"/>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743103"/>
            <a:ext cx="4434998" cy="354965"/>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47" y="6743103"/>
            <a:ext cx="4434998" cy="354965"/>
          </a:xfrm>
          <a:prstGeom prst="rect">
            <a:avLst/>
          </a:prstGeom>
        </p:spPr>
        <p:txBody>
          <a:bodyPr vert="horz" lIns="99048" tIns="49524" rIns="99048" bIns="49524" rtlCol="0" anchor="b"/>
          <a:lstStyle>
            <a:lvl1pPr algn="r">
              <a:defRPr sz="1300"/>
            </a:lvl1pPr>
          </a:lstStyle>
          <a:p>
            <a:fld id="{F9D9A2F2-9FF3-4F4B-8F07-DD772BD18252}" type="slidenum">
              <a:rPr kumimoji="1" lang="ja-JP" altLang="en-US" smtClean="0"/>
              <a:pPr/>
              <a:t>‹#›</a:t>
            </a:fld>
            <a:endParaRPr kumimoji="1" lang="ja-JP" altLang="en-US"/>
          </a:p>
        </p:txBody>
      </p:sp>
    </p:spTree>
    <p:extLst>
      <p:ext uri="{BB962C8B-B14F-4D97-AF65-F5344CB8AC3E}">
        <p14:creationId xmlns:p14="http://schemas.microsoft.com/office/powerpoint/2010/main" val="22024851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009EE1"/>
        </a:solidFill>
        <a:effectLst/>
      </p:bgPr>
    </p:bg>
    <p:spTree>
      <p:nvGrpSpPr>
        <p:cNvPr id="1" name=""/>
        <p:cNvGrpSpPr/>
        <p:nvPr/>
      </p:nvGrpSpPr>
      <p:grpSpPr>
        <a:xfrm>
          <a:off x="0" y="0"/>
          <a:ext cx="0" cy="0"/>
          <a:chOff x="0" y="0"/>
          <a:chExt cx="0" cy="0"/>
        </a:xfrm>
      </p:grpSpPr>
      <p:pic>
        <p:nvPicPr>
          <p:cNvPr id="8" name="Image 7" descr="futurearth-tagline-white-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1768" y="2363399"/>
            <a:ext cx="6375349" cy="2182394"/>
          </a:xfrm>
          <a:prstGeom prst="rect">
            <a:avLst/>
          </a:prstGeom>
        </p:spPr>
      </p:pic>
      <p:sp>
        <p:nvSpPr>
          <p:cNvPr id="2" name="Rectangle 1"/>
          <p:cNvSpPr/>
          <p:nvPr userDrawn="1"/>
        </p:nvSpPr>
        <p:spPr>
          <a:xfrm>
            <a:off x="9595247" y="6067258"/>
            <a:ext cx="2289063" cy="708435"/>
          </a:xfrm>
          <a:prstGeom prst="rect">
            <a:avLst/>
          </a:prstGeom>
          <a:solidFill>
            <a:srgbClr val="009E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fr-FR" sz="1800">
              <a:solidFill>
                <a:prstClr val="white"/>
              </a:solidFill>
            </a:endParaRPr>
          </a:p>
        </p:txBody>
      </p:sp>
    </p:spTree>
    <p:extLst>
      <p:ext uri="{BB962C8B-B14F-4D97-AF65-F5344CB8AC3E}">
        <p14:creationId xmlns:p14="http://schemas.microsoft.com/office/powerpoint/2010/main" val="28943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914400" y="2147888"/>
            <a:ext cx="5080000" cy="4114800"/>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2147888"/>
            <a:ext cx="5080000" cy="4114800"/>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7"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1268DFEA-F237-49DC-B3E0-7F5F09E1BD4A}" type="slidenum">
              <a:rPr lang="en-US" altLang="ja-JP"/>
              <a:pPr>
                <a:defRPr/>
              </a:pPr>
              <a:t>‹#›</a:t>
            </a:fld>
            <a:endParaRPr lang="en-US" altLang="ja-JP"/>
          </a:p>
        </p:txBody>
      </p:sp>
    </p:spTree>
    <p:extLst>
      <p:ext uri="{BB962C8B-B14F-4D97-AF65-F5344CB8AC3E}">
        <p14:creationId xmlns:p14="http://schemas.microsoft.com/office/powerpoint/2010/main" val="331073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7"/>
            <a:ext cx="5386917"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3" y="1535117"/>
            <a:ext cx="5389033"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73" y="2174875"/>
            <a:ext cx="5389033"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9"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521CEBFF-4AA3-4F42-8991-05FA526F9C69}" type="slidenum">
              <a:rPr lang="en-US" altLang="ja-JP"/>
              <a:pPr>
                <a:defRPr/>
              </a:pPr>
              <a:t>‹#›</a:t>
            </a:fld>
            <a:endParaRPr lang="en-US" altLang="ja-JP"/>
          </a:p>
        </p:txBody>
      </p:sp>
    </p:spTree>
    <p:extLst>
      <p:ext uri="{BB962C8B-B14F-4D97-AF65-F5344CB8AC3E}">
        <p14:creationId xmlns:p14="http://schemas.microsoft.com/office/powerpoint/2010/main" val="366621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607492" y="2"/>
            <a:ext cx="10363200" cy="925689"/>
          </a:xfrm>
        </p:spPr>
        <p:txBody>
          <a:bodyPr/>
          <a:lstStyle>
            <a:lvl1pPr>
              <a:defRPr i="0">
                <a:solidFill>
                  <a:schemeClr val="accent1">
                    <a:lumMod val="10000"/>
                  </a:schemeClr>
                </a:solidFill>
              </a:defRPr>
            </a:lvl1pPr>
          </a:lstStyle>
          <a:p>
            <a:r>
              <a:rPr lang="ja-JP" altLang="en-US"/>
              <a:t>マスター タイトルの書式設定</a:t>
            </a:r>
            <a:endParaRPr lang="ja-JP" altLang="en-US" dirty="0"/>
          </a:p>
        </p:txBody>
      </p:sp>
      <p:sp>
        <p:nvSpPr>
          <p:cNvPr id="3"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5"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4E38EB05-60D4-46D2-9377-82560E209ACC}" type="slidenum">
              <a:rPr lang="en-US" altLang="ja-JP"/>
              <a:pPr>
                <a:defRPr/>
              </a:pPr>
              <a:t>‹#›</a:t>
            </a:fld>
            <a:endParaRPr lang="en-US" altLang="ja-JP"/>
          </a:p>
        </p:txBody>
      </p:sp>
    </p:spTree>
    <p:extLst>
      <p:ext uri="{BB962C8B-B14F-4D97-AF65-F5344CB8AC3E}">
        <p14:creationId xmlns:p14="http://schemas.microsoft.com/office/powerpoint/2010/main" val="67502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4"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F0C18F10-FA99-4EAA-B206-28211D8B9A2F}" type="slidenum">
              <a:rPr lang="en-US" altLang="ja-JP"/>
              <a:pPr>
                <a:defRPr/>
              </a:pPr>
              <a:t>‹#›</a:t>
            </a:fld>
            <a:endParaRPr lang="en-US" altLang="ja-JP"/>
          </a:p>
        </p:txBody>
      </p:sp>
    </p:spTree>
    <p:extLst>
      <p:ext uri="{BB962C8B-B14F-4D97-AF65-F5344CB8AC3E}">
        <p14:creationId xmlns:p14="http://schemas.microsoft.com/office/powerpoint/2010/main" val="35942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1" y="273117"/>
            <a:ext cx="4011084" cy="1162051"/>
          </a:xfrm>
        </p:spPr>
        <p:txBody>
          <a:bodyPr anchor="b"/>
          <a:lstStyle>
            <a:lvl1pPr algn="l">
              <a:defRPr sz="2300" b="1"/>
            </a:lvl1pPr>
          </a:lstStyle>
          <a:p>
            <a:r>
              <a:rPr lang="ja-JP" altLang="en-US"/>
              <a:t>マスター タイトルの書式設定</a:t>
            </a:r>
          </a:p>
        </p:txBody>
      </p:sp>
      <p:sp>
        <p:nvSpPr>
          <p:cNvPr id="3" name="コンテンツ プレースホルダ 2"/>
          <p:cNvSpPr>
            <a:spLocks noGrp="1"/>
          </p:cNvSpPr>
          <p:nvPr>
            <p:ph idx="1"/>
          </p:nvPr>
        </p:nvSpPr>
        <p:spPr>
          <a:xfrm>
            <a:off x="4766735" y="273120"/>
            <a:ext cx="6815667"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1" y="1435103"/>
            <a:ext cx="4011084"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7"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C0F1D7F1-294D-4E8F-9F73-253A6FE4AFB9}" type="slidenum">
              <a:rPr lang="en-US" altLang="ja-JP"/>
              <a:pPr>
                <a:defRPr/>
              </a:pPr>
              <a:t>‹#›</a:t>
            </a:fld>
            <a:endParaRPr lang="en-US" altLang="ja-JP"/>
          </a:p>
        </p:txBody>
      </p:sp>
    </p:spTree>
    <p:extLst>
      <p:ext uri="{BB962C8B-B14F-4D97-AF65-F5344CB8AC3E}">
        <p14:creationId xmlns:p14="http://schemas.microsoft.com/office/powerpoint/2010/main" val="327247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68"/>
            <a:ext cx="7315200" cy="566739"/>
          </a:xfrm>
        </p:spPr>
        <p:txBody>
          <a:bodyPr anchor="b"/>
          <a:lstStyle>
            <a:lvl1pPr algn="l">
              <a:defRPr sz="23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2389717" y="5367406"/>
            <a:ext cx="73152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7"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7745568E-3BB3-4189-8191-F90944B53182}" type="slidenum">
              <a:rPr lang="en-US" altLang="ja-JP"/>
              <a:pPr>
                <a:defRPr/>
              </a:pPr>
              <a:t>‹#›</a:t>
            </a:fld>
            <a:endParaRPr lang="en-US" altLang="ja-JP"/>
          </a:p>
        </p:txBody>
      </p:sp>
    </p:spTree>
    <p:extLst>
      <p:ext uri="{BB962C8B-B14F-4D97-AF65-F5344CB8AC3E}">
        <p14:creationId xmlns:p14="http://schemas.microsoft.com/office/powerpoint/2010/main" val="4184683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6"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E057B8DC-42CF-4EE3-A9DE-07B22E4DB082}" type="slidenum">
              <a:rPr lang="en-US" altLang="ja-JP"/>
              <a:pPr>
                <a:defRPr/>
              </a:pPr>
              <a:t>‹#›</a:t>
            </a:fld>
            <a:endParaRPr lang="en-US" altLang="ja-JP"/>
          </a:p>
        </p:txBody>
      </p:sp>
    </p:spTree>
    <p:extLst>
      <p:ext uri="{BB962C8B-B14F-4D97-AF65-F5344CB8AC3E}">
        <p14:creationId xmlns:p14="http://schemas.microsoft.com/office/powerpoint/2010/main" val="25822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540761" y="930283"/>
            <a:ext cx="2736849" cy="533241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328084" y="930283"/>
            <a:ext cx="8009467" cy="53324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6"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8F84A28E-6E51-4B77-916D-2EFBC8E542ED}" type="slidenum">
              <a:rPr lang="en-US" altLang="ja-JP"/>
              <a:pPr>
                <a:defRPr/>
              </a:pPr>
              <a:t>‹#›</a:t>
            </a:fld>
            <a:endParaRPr lang="en-US" altLang="ja-JP"/>
          </a:p>
        </p:txBody>
      </p:sp>
    </p:spTree>
    <p:extLst>
      <p:ext uri="{BB962C8B-B14F-4D97-AF65-F5344CB8AC3E}">
        <p14:creationId xmlns:p14="http://schemas.microsoft.com/office/powerpoint/2010/main" val="2221748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170988" y="0"/>
            <a:ext cx="10363200" cy="1143000"/>
          </a:xfrm>
        </p:spPr>
        <p:txBody>
          <a:bodyPr/>
          <a:lstStyle/>
          <a:p>
            <a:r>
              <a:rPr lang="ja-JP" altLang="en-US"/>
              <a:t>マスター タイトルの書式設定</a:t>
            </a:r>
          </a:p>
        </p:txBody>
      </p:sp>
      <p:sp>
        <p:nvSpPr>
          <p:cNvPr id="3" name="コンテンツ プレースホルダ 2"/>
          <p:cNvSpPr>
            <a:spLocks noGrp="1"/>
          </p:cNvSpPr>
          <p:nvPr>
            <p:ph sz="quarter" idx="1"/>
          </p:nvPr>
        </p:nvSpPr>
        <p:spPr>
          <a:xfrm>
            <a:off x="914400" y="2147888"/>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2147888"/>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914400" y="4281488"/>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6197600" y="4281488"/>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9"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270E566A-EBEB-457F-9F02-BFC0754E3568}" type="slidenum">
              <a:rPr lang="en-US" altLang="ja-JP"/>
              <a:pPr>
                <a:defRPr/>
              </a:pPr>
              <a:t>‹#›</a:t>
            </a:fld>
            <a:endParaRPr lang="en-US" altLang="ja-JP"/>
          </a:p>
        </p:txBody>
      </p:sp>
    </p:spTree>
    <p:extLst>
      <p:ext uri="{BB962C8B-B14F-4D97-AF65-F5344CB8AC3E}">
        <p14:creationId xmlns:p14="http://schemas.microsoft.com/office/powerpoint/2010/main" val="2219630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328091" y="930283"/>
            <a:ext cx="10949516" cy="53324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5"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0DC1DBAD-E630-4555-8FE3-1464D6E4A429}" type="slidenum">
              <a:rPr lang="en-US" altLang="ja-JP"/>
              <a:pPr>
                <a:defRPr/>
              </a:pPr>
              <a:t>‹#›</a:t>
            </a:fld>
            <a:endParaRPr lang="en-US" altLang="ja-JP"/>
          </a:p>
        </p:txBody>
      </p:sp>
    </p:spTree>
    <p:extLst>
      <p:ext uri="{BB962C8B-B14F-4D97-AF65-F5344CB8AC3E}">
        <p14:creationId xmlns:p14="http://schemas.microsoft.com/office/powerpoint/2010/main" val="12362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rgbClr val="009EE1"/>
        </a:solidFill>
        <a:effectLst/>
      </p:bgPr>
    </p:bg>
    <p:spTree>
      <p:nvGrpSpPr>
        <p:cNvPr id="1" name=""/>
        <p:cNvGrpSpPr/>
        <p:nvPr/>
      </p:nvGrpSpPr>
      <p:grpSpPr>
        <a:xfrm>
          <a:off x="0" y="0"/>
          <a:ext cx="0" cy="0"/>
          <a:chOff x="0" y="0"/>
          <a:chExt cx="0" cy="0"/>
        </a:xfrm>
      </p:grpSpPr>
      <p:sp>
        <p:nvSpPr>
          <p:cNvPr id="5" name="Rectangle 4"/>
          <p:cNvSpPr/>
          <p:nvPr userDrawn="1"/>
        </p:nvSpPr>
        <p:spPr>
          <a:xfrm>
            <a:off x="9877460" y="6114291"/>
            <a:ext cx="2100920" cy="607184"/>
          </a:xfrm>
          <a:prstGeom prst="rect">
            <a:avLst/>
          </a:prstGeom>
          <a:solidFill>
            <a:srgbClr val="009E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fr-FR" sz="1800">
              <a:solidFill>
                <a:prstClr val="white"/>
              </a:solidFill>
            </a:endParaRPr>
          </a:p>
        </p:txBody>
      </p:sp>
      <p:pic>
        <p:nvPicPr>
          <p:cNvPr id="6" name="Image 5" descr="futurearth-icon-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1584" y="639325"/>
            <a:ext cx="4595136" cy="3446350"/>
          </a:xfrm>
          <a:prstGeom prst="rect">
            <a:avLst/>
          </a:prstGeom>
        </p:spPr>
      </p:pic>
      <p:sp>
        <p:nvSpPr>
          <p:cNvPr id="8" name="Ellipse 7"/>
          <p:cNvSpPr/>
          <p:nvPr userDrawn="1"/>
        </p:nvSpPr>
        <p:spPr>
          <a:xfrm>
            <a:off x="5048480" y="4637127"/>
            <a:ext cx="2100920" cy="211650"/>
          </a:xfrm>
          <a:prstGeom prst="ellipse">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fr-FR" sz="1800">
              <a:solidFill>
                <a:prstClr val="white"/>
              </a:solidFill>
            </a:endParaRPr>
          </a:p>
        </p:txBody>
      </p:sp>
    </p:spTree>
    <p:extLst>
      <p:ext uri="{BB962C8B-B14F-4D97-AF65-F5344CB8AC3E}">
        <p14:creationId xmlns:p14="http://schemas.microsoft.com/office/powerpoint/2010/main" val="867565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70988" y="0"/>
            <a:ext cx="10363200" cy="1143000"/>
          </a:xfr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914400" y="2147888"/>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2147888"/>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4281488"/>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7"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8"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D8388E57-69D3-440F-A0BF-CDB2145722CF}" type="slidenum">
              <a:rPr lang="en-US" altLang="ja-JP"/>
              <a:pPr>
                <a:defRPr/>
              </a:pPr>
              <a:t>‹#›</a:t>
            </a:fld>
            <a:endParaRPr lang="en-US" altLang="ja-JP"/>
          </a:p>
        </p:txBody>
      </p:sp>
    </p:spTree>
    <p:extLst>
      <p:ext uri="{BB962C8B-B14F-4D97-AF65-F5344CB8AC3E}">
        <p14:creationId xmlns:p14="http://schemas.microsoft.com/office/powerpoint/2010/main" val="2434111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080677" y="0"/>
            <a:ext cx="10363200" cy="1143000"/>
          </a:xfrm>
        </p:spPr>
        <p:txBody>
          <a:bodyPr/>
          <a:lstStyle/>
          <a:p>
            <a:r>
              <a:rPr lang="ja-JP" altLang="en-US"/>
              <a:t>マスター タイトルの書式設定</a:t>
            </a:r>
          </a:p>
        </p:txBody>
      </p:sp>
      <p:sp>
        <p:nvSpPr>
          <p:cNvPr id="3" name="表プレースホルダ 2"/>
          <p:cNvSpPr>
            <a:spLocks noGrp="1"/>
          </p:cNvSpPr>
          <p:nvPr>
            <p:ph type="tbl" idx="1"/>
          </p:nvPr>
        </p:nvSpPr>
        <p:spPr>
          <a:xfrm>
            <a:off x="914400" y="2147888"/>
            <a:ext cx="10363200" cy="4114800"/>
          </a:xfrm>
        </p:spPr>
        <p:txBody>
          <a:bodyPr/>
          <a:lstStyle/>
          <a:p>
            <a:pPr lvl="0"/>
            <a:r>
              <a:rPr lang="ja-JP" altLang="en-US" noProof="0"/>
              <a:t>アイコンをクリックして表を追加</a:t>
            </a:r>
          </a:p>
        </p:txBody>
      </p:sp>
      <p:sp>
        <p:nvSpPr>
          <p:cNvPr id="4"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6"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C22749B4-59B1-471E-BBDB-6E3B6481B1E9}" type="slidenum">
              <a:rPr lang="en-US" altLang="ja-JP"/>
              <a:pPr>
                <a:defRPr/>
              </a:pPr>
              <a:t>‹#›</a:t>
            </a:fld>
            <a:endParaRPr lang="en-US" altLang="ja-JP"/>
          </a:p>
        </p:txBody>
      </p:sp>
    </p:spTree>
    <p:extLst>
      <p:ext uri="{BB962C8B-B14F-4D97-AF65-F5344CB8AC3E}">
        <p14:creationId xmlns:p14="http://schemas.microsoft.com/office/powerpoint/2010/main" val="3107272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1170987" y="0"/>
            <a:ext cx="10363200" cy="1143000"/>
          </a:xfrm>
        </p:spPr>
        <p:txBody>
          <a:bodyPr/>
          <a:lstStyle/>
          <a:p>
            <a:r>
              <a:rPr lang="ja-JP" altLang="en-US"/>
              <a:t>マスター タイトルの書式設定</a:t>
            </a:r>
          </a:p>
        </p:txBody>
      </p:sp>
      <p:sp>
        <p:nvSpPr>
          <p:cNvPr id="3" name="SmartArt プレースホルダ 2"/>
          <p:cNvSpPr>
            <a:spLocks noGrp="1"/>
          </p:cNvSpPr>
          <p:nvPr>
            <p:ph type="dgm" idx="1"/>
          </p:nvPr>
        </p:nvSpPr>
        <p:spPr>
          <a:xfrm>
            <a:off x="914400" y="2147888"/>
            <a:ext cx="10363200" cy="4114800"/>
          </a:xfrm>
        </p:spPr>
        <p:txBody>
          <a:bodyPr/>
          <a:lstStyle/>
          <a:p>
            <a:pPr lvl="0"/>
            <a:r>
              <a:rPr lang="ja-JP" altLang="en-US" noProof="0"/>
              <a:t>アイコンをクリックして </a:t>
            </a:r>
            <a:r>
              <a:rPr lang="en-US" altLang="ja-JP" noProof="0"/>
              <a:t>SmartArt </a:t>
            </a:r>
            <a:r>
              <a:rPr lang="ja-JP" altLang="en-US" noProof="0"/>
              <a:t>グラフィックを追加</a:t>
            </a:r>
          </a:p>
        </p:txBody>
      </p:sp>
      <p:sp>
        <p:nvSpPr>
          <p:cNvPr id="4"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6"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D168135C-4417-490D-8089-4E0158747458}" type="slidenum">
              <a:rPr lang="en-US" altLang="ja-JP"/>
              <a:pPr>
                <a:defRPr/>
              </a:pPr>
              <a:t>‹#›</a:t>
            </a:fld>
            <a:endParaRPr lang="en-US" altLang="ja-JP"/>
          </a:p>
        </p:txBody>
      </p:sp>
    </p:spTree>
    <p:extLst>
      <p:ext uri="{BB962C8B-B14F-4D97-AF65-F5344CB8AC3E}">
        <p14:creationId xmlns:p14="http://schemas.microsoft.com/office/powerpoint/2010/main" val="3452846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0"/>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2075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9421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5"/>
            <a:ext cx="10363200" cy="1362075"/>
          </a:xfrm>
        </p:spPr>
        <p:txBody>
          <a:bodyPr anchor="t"/>
          <a:lstStyle>
            <a:lvl1pPr algn="l">
              <a:defRPr sz="3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9112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9753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0570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0088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038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34434" y="6453188"/>
            <a:ext cx="2690284" cy="260350"/>
          </a:xfrm>
          <a:prstGeom prst="rect">
            <a:avLst/>
          </a:prstGeom>
        </p:spPr>
        <p:txBody>
          <a:bodyPr/>
          <a:lstStyle>
            <a:lvl1pPr>
              <a:defRPr/>
            </a:lvl1pPr>
          </a:lstStyle>
          <a:p>
            <a:pPr defTabSz="457200"/>
            <a:endParaRPr kumimoji="0" lang="fr-FR" dirty="0">
              <a:solidFill>
                <a:srgbClr val="808080"/>
              </a:solidFill>
            </a:endParaRPr>
          </a:p>
        </p:txBody>
      </p:sp>
      <p:sp>
        <p:nvSpPr>
          <p:cNvPr id="3" name="Footer Placeholder 2"/>
          <p:cNvSpPr>
            <a:spLocks noGrp="1"/>
          </p:cNvSpPr>
          <p:nvPr>
            <p:ph type="ftr" sz="quarter" idx="11"/>
          </p:nvPr>
        </p:nvSpPr>
        <p:spPr>
          <a:xfrm>
            <a:off x="3119967" y="6453188"/>
            <a:ext cx="7871884" cy="260350"/>
          </a:xfrm>
          <a:prstGeom prst="rect">
            <a:avLst/>
          </a:prstGeom>
        </p:spPr>
        <p:txBody>
          <a:bodyPr/>
          <a:lstStyle>
            <a:lvl1pPr>
              <a:defRPr/>
            </a:lvl1pPr>
          </a:lstStyle>
          <a:p>
            <a:pPr defTabSz="457200"/>
            <a:endParaRPr kumimoji="0" lang="fr-FR" dirty="0">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2C156279-5937-4869-8FA0-5F74E7A2C361}" type="slidenum">
              <a:rPr lang="fr-FR">
                <a:solidFill>
                  <a:srgbClr val="808080"/>
                </a:solidFill>
              </a:rPr>
              <a:pPr/>
              <a:t>‹#›</a:t>
            </a:fld>
            <a:endParaRPr lang="fr-FR" dirty="0">
              <a:solidFill>
                <a:srgbClr val="808080"/>
              </a:solidFill>
            </a:endParaRPr>
          </a:p>
        </p:txBody>
      </p:sp>
      <p:pic>
        <p:nvPicPr>
          <p:cNvPr id="5" name="Image 6" descr="futurearth-blue-low-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7279" y="6261947"/>
            <a:ext cx="1651635" cy="459528"/>
          </a:xfrm>
          <a:prstGeom prst="rect">
            <a:avLst/>
          </a:prstGeom>
        </p:spPr>
      </p:pic>
    </p:spTree>
    <p:extLst>
      <p:ext uri="{BB962C8B-B14F-4D97-AF65-F5344CB8AC3E}">
        <p14:creationId xmlns:p14="http://schemas.microsoft.com/office/powerpoint/2010/main" val="112083205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15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0996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1500"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9289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6091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3"/>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43"/>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9282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0A0E77-5D03-1DCE-B1C0-DC1E70F6CCE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57CD135-9DD1-8D11-65F3-B7386DF57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F0C1336-3F80-58F5-FC74-D49D91244065}"/>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5" name="フッター プレースホルダー 4">
            <a:extLst>
              <a:ext uri="{FF2B5EF4-FFF2-40B4-BE49-F238E27FC236}">
                <a16:creationId xmlns:a16="http://schemas.microsoft.com/office/drawing/2014/main" id="{A60E806F-6752-D97E-E016-C4F97CDFBF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6A77C9-0992-CE49-0DDA-01E2E49A7D43}"/>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3495181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120CD-1A11-110C-A396-718BE0481F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3F4746-5682-13CA-1216-DF0AF03C345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330960-57A9-E6BF-5072-D6CE6B1402F2}"/>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5" name="フッター プレースホルダー 4">
            <a:extLst>
              <a:ext uri="{FF2B5EF4-FFF2-40B4-BE49-F238E27FC236}">
                <a16:creationId xmlns:a16="http://schemas.microsoft.com/office/drawing/2014/main" id="{340307AA-C9C3-4AA3-94EA-1A3219D1CC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58A65B-27CF-5DB9-618D-F7F250967D06}"/>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3237083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778AA-74A4-D681-384A-07D7D216530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AB812A-2790-CDD4-E69F-024B91B709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5881177-4459-2904-290F-B715266D056A}"/>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5" name="フッター プレースホルダー 4">
            <a:extLst>
              <a:ext uri="{FF2B5EF4-FFF2-40B4-BE49-F238E27FC236}">
                <a16:creationId xmlns:a16="http://schemas.microsoft.com/office/drawing/2014/main" id="{0CCF9CDC-633A-46D4-ECE4-912C3F2A27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18C07B-D6B1-B3A5-3BB8-6CCC72F2AEC3}"/>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1483029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586028-2DDC-1637-90A0-28FA4CBB42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1DD2AE-22D5-9763-1C5D-3D4DB805FBC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AF9C256-509D-624D-4195-FCD2399B01A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7A0A327-9382-2D9D-5A84-E61F7F7B2685}"/>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6" name="フッター プレースホルダー 5">
            <a:extLst>
              <a:ext uri="{FF2B5EF4-FFF2-40B4-BE49-F238E27FC236}">
                <a16:creationId xmlns:a16="http://schemas.microsoft.com/office/drawing/2014/main" id="{77A2F362-9387-A376-82A7-F2BCE8B31F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418877-25A9-B885-0EE4-67DB648DD5FE}"/>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991803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1A55AC-4D27-A7B8-1873-18D7FC8E844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3DD67A-E518-B758-2863-68F05F19A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3356B10-D865-4027-663C-11095D40561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7C97056-A45C-C18C-3A1B-27AAA16A1A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FC8891E-A286-561E-222D-960C2A889D1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D63E18C-9FED-D39A-F947-40EF3166DBF1}"/>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8" name="フッター プレースホルダー 7">
            <a:extLst>
              <a:ext uri="{FF2B5EF4-FFF2-40B4-BE49-F238E27FC236}">
                <a16:creationId xmlns:a16="http://schemas.microsoft.com/office/drawing/2014/main" id="{5D0DFE46-BE5F-F4AD-C4D3-4C75F8050A9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03B1FB6-B829-B955-EC06-737B2952E425}"/>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1469670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07A0E3-FA42-8290-DB74-D8899FE340E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F2BB9B-2368-09C8-E4A9-CD27A3CB89D0}"/>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4" name="フッター プレースホルダー 3">
            <a:extLst>
              <a:ext uri="{FF2B5EF4-FFF2-40B4-BE49-F238E27FC236}">
                <a16:creationId xmlns:a16="http://schemas.microsoft.com/office/drawing/2014/main" id="{19AF8C2F-1238-F4EE-5488-5821CCD112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F4449C9-C321-0EFF-C7D7-30E1FBE8CD50}"/>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188628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Tree>
    <p:extLst>
      <p:ext uri="{BB962C8B-B14F-4D97-AF65-F5344CB8AC3E}">
        <p14:creationId xmlns:p14="http://schemas.microsoft.com/office/powerpoint/2010/main" val="2879506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F0AB40A-DF48-5E53-4FA2-87F8CE1A81F4}"/>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3" name="フッター プレースホルダー 2">
            <a:extLst>
              <a:ext uri="{FF2B5EF4-FFF2-40B4-BE49-F238E27FC236}">
                <a16:creationId xmlns:a16="http://schemas.microsoft.com/office/drawing/2014/main" id="{54B015AC-9B2B-6F7B-21BB-D7C191C2FD3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767EBED-0BEB-E078-BA23-FBC703C1C7B4}"/>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3311313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6709ED-4FD2-18A7-7718-D718AF13BBE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E7A612-8B07-2EED-3F6B-338D7BEA0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03392D3-EEE3-4AA2-EBBA-9E36BAB76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919432-73DA-9AB9-8ABD-5C50484E7970}"/>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6" name="フッター プレースホルダー 5">
            <a:extLst>
              <a:ext uri="{FF2B5EF4-FFF2-40B4-BE49-F238E27FC236}">
                <a16:creationId xmlns:a16="http://schemas.microsoft.com/office/drawing/2014/main" id="{74720BB5-44F6-6963-9089-121E2442F1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B15F8A6-CDD5-36D5-76B6-77F9A8DF8A40}"/>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2879191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78C55A-FC12-6953-744E-59589AD6928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07798F-C629-5D9E-21FE-00925DA170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37FC3CF-12A4-9DB8-B3C8-858D6DA2C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94C7C7-7A73-654F-F803-DE7F7B143F41}"/>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6" name="フッター プレースホルダー 5">
            <a:extLst>
              <a:ext uri="{FF2B5EF4-FFF2-40B4-BE49-F238E27FC236}">
                <a16:creationId xmlns:a16="http://schemas.microsoft.com/office/drawing/2014/main" id="{05AC69B4-95C6-8021-C0DA-1BACB4FADB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0A57D3-3A8E-F0BB-2B82-D9D183BA6724}"/>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2958683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9A7B70-E4C7-D125-51DC-20097BB79FE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D995C2C-37C3-E3AC-C1B3-2159FC3EB7A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5078DE-2D16-7133-EFA7-5B7DEE161EFB}"/>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5" name="フッター プレースホルダー 4">
            <a:extLst>
              <a:ext uri="{FF2B5EF4-FFF2-40B4-BE49-F238E27FC236}">
                <a16:creationId xmlns:a16="http://schemas.microsoft.com/office/drawing/2014/main" id="{6791E878-CBEF-DDAA-7B85-2AD0F6B048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A6C814-5CA5-7E62-4A30-E08B85241991}"/>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2932695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F2F7090-39A8-B7FC-C137-870E56CC813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2B6E4B5-5177-4393-B264-35551A48F1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83EFEF-876B-5008-6805-66B1790A79C0}"/>
              </a:ext>
            </a:extLst>
          </p:cNvPr>
          <p:cNvSpPr>
            <a:spLocks noGrp="1"/>
          </p:cNvSpPr>
          <p:nvPr>
            <p:ph type="dt" sz="half" idx="10"/>
          </p:nvPr>
        </p:nvSpPr>
        <p:spPr/>
        <p:txBody>
          <a:bodyPr/>
          <a:lstStyle/>
          <a:p>
            <a:fld id="{63C5AC6B-E0DA-41E0-99FA-5986959A163B}" type="datetimeFigureOut">
              <a:rPr kumimoji="1" lang="ja-JP" altLang="en-US" smtClean="0"/>
              <a:t>2023/10/16</a:t>
            </a:fld>
            <a:endParaRPr kumimoji="1" lang="ja-JP" altLang="en-US"/>
          </a:p>
        </p:txBody>
      </p:sp>
      <p:sp>
        <p:nvSpPr>
          <p:cNvPr id="5" name="フッター プレースホルダー 4">
            <a:extLst>
              <a:ext uri="{FF2B5EF4-FFF2-40B4-BE49-F238E27FC236}">
                <a16:creationId xmlns:a16="http://schemas.microsoft.com/office/drawing/2014/main" id="{D8920866-7C8A-52E8-FC87-8449ED3FC3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F8FB98-F569-0C13-CE89-FA5D90F99892}"/>
              </a:ext>
            </a:extLst>
          </p:cNvPr>
          <p:cNvSpPr>
            <a:spLocks noGrp="1"/>
          </p:cNvSpPr>
          <p:nvPr>
            <p:ph type="sldNum" sz="quarter" idx="12"/>
          </p:nvPr>
        </p:nvSpPr>
        <p:spPr/>
        <p:txBody>
          <a:body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3697677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32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2458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4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843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05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609600" y="6356351"/>
            <a:ext cx="2844800" cy="365125"/>
          </a:xfrm>
          <a:prstGeom prst="rect">
            <a:avLst/>
          </a:prstGeom>
        </p:spPr>
        <p:txBody>
          <a:bodyPr/>
          <a:lstStyle/>
          <a:p>
            <a:pPr defTabSz="457200"/>
            <a:fld id="{4D1A231A-96CE-4F33-9572-31E02D97D13F}" type="datetimeFigureOut">
              <a:rPr lang="ja-JP" altLang="en-US" smtClean="0">
                <a:solidFill>
                  <a:prstClr val="black"/>
                </a:solidFill>
              </a:rPr>
              <a:pPr defTabSz="457200"/>
              <a:t>2023/10/16</a:t>
            </a:fld>
            <a:endParaRPr lang="ja-JP" altLang="en-US">
              <a:solidFill>
                <a:prstClr val="black"/>
              </a:solidFill>
            </a:endParaRPr>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p>
            <a:pPr defTabSz="457200"/>
            <a:endParaRPr lang="ja-JP" altLang="en-US">
              <a:solidFill>
                <a:prstClr val="black"/>
              </a:solidFill>
            </a:endParaRPr>
          </a:p>
        </p:txBody>
      </p:sp>
      <p:sp>
        <p:nvSpPr>
          <p:cNvPr id="6" name="スライド番号プレースホルダ 5"/>
          <p:cNvSpPr>
            <a:spLocks noGrp="1"/>
          </p:cNvSpPr>
          <p:nvPr>
            <p:ph type="sldNum" sz="quarter" idx="12"/>
          </p:nvPr>
        </p:nvSpPr>
        <p:spPr/>
        <p:txBody>
          <a:bodyPr/>
          <a:lstStyle/>
          <a:p>
            <a:fld id="{A84048C7-68D1-42CF-9BF5-58D0CF086AD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3456417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238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85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936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829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299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EC93C-F0FD-DD43-8D4D-66886F5BA52C}" type="datetimeFigureOut">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0C9A03-2DC3-3A4E-BA71-FB315AEBB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9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7AE5BF63-9782-4978-88D3-D274D23E83BA}" type="slidenum">
              <a:rPr lang="en-US" altLang="ja-JP"/>
              <a:pPr/>
              <a:t>‹#›</a:t>
            </a:fld>
            <a:endParaRPr lang="en-US" altLang="ja-JP"/>
          </a:p>
        </p:txBody>
      </p:sp>
    </p:spTree>
    <p:extLst>
      <p:ext uri="{BB962C8B-B14F-4D97-AF65-F5344CB8AC3E}">
        <p14:creationId xmlns:p14="http://schemas.microsoft.com/office/powerpoint/2010/main" val="744067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1A08BF0-12E0-4C25-9C39-7F022528FEDE}" type="slidenum">
              <a:rPr lang="en-US" altLang="ja-JP"/>
              <a:pPr/>
              <a:t>‹#›</a:t>
            </a:fld>
            <a:endParaRPr lang="en-US" altLang="ja-JP"/>
          </a:p>
        </p:txBody>
      </p:sp>
    </p:spTree>
    <p:extLst>
      <p:ext uri="{BB962C8B-B14F-4D97-AF65-F5344CB8AC3E}">
        <p14:creationId xmlns:p14="http://schemas.microsoft.com/office/powerpoint/2010/main" val="3339483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E3FDF009-5B09-4FE8-885F-100E83CD0C75}" type="slidenum">
              <a:rPr lang="en-US" altLang="ja-JP"/>
              <a:pPr/>
              <a:t>‹#›</a:t>
            </a:fld>
            <a:endParaRPr lang="en-US" altLang="ja-JP"/>
          </a:p>
        </p:txBody>
      </p:sp>
    </p:spTree>
    <p:extLst>
      <p:ext uri="{BB962C8B-B14F-4D97-AF65-F5344CB8AC3E}">
        <p14:creationId xmlns:p14="http://schemas.microsoft.com/office/powerpoint/2010/main" val="4288537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5EF7B2A7-90EE-4763-B17F-072A1AEF23DC}" type="slidenum">
              <a:rPr lang="en-US" altLang="ja-JP"/>
              <a:pPr/>
              <a:t>‹#›</a:t>
            </a:fld>
            <a:endParaRPr lang="en-US" altLang="ja-JP"/>
          </a:p>
        </p:txBody>
      </p:sp>
    </p:spTree>
    <p:extLst>
      <p:ext uri="{BB962C8B-B14F-4D97-AF65-F5344CB8AC3E}">
        <p14:creationId xmlns:p14="http://schemas.microsoft.com/office/powerpoint/2010/main" val="239562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457200">
              <a:defRPr/>
            </a:pPr>
            <a:endParaRPr kumimoji="0" lang="en-US" altLang="ja-JP">
              <a:solidFill>
                <a:srgbClr val="000000"/>
              </a:solidFill>
            </a:endParaRPr>
          </a:p>
        </p:txBody>
      </p:sp>
      <p:sp>
        <p:nvSpPr>
          <p:cNvPr id="6"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defTabSz="457200">
              <a:defRPr/>
            </a:pPr>
            <a:endParaRPr kumimoji="0"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F37545-49BE-4557-B3D4-EF8E33D0D86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84332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F0BFC77C-C76A-4D72-83E2-579D68B7A8E8}" type="slidenum">
              <a:rPr lang="en-US" altLang="ja-JP"/>
              <a:pPr/>
              <a:t>‹#›</a:t>
            </a:fld>
            <a:endParaRPr lang="en-US" altLang="ja-JP"/>
          </a:p>
        </p:txBody>
      </p:sp>
    </p:spTree>
    <p:extLst>
      <p:ext uri="{BB962C8B-B14F-4D97-AF65-F5344CB8AC3E}">
        <p14:creationId xmlns:p14="http://schemas.microsoft.com/office/powerpoint/2010/main" val="1692119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7B842515-C971-4B6C-9E8D-A600B5D6242A}" type="slidenum">
              <a:rPr lang="en-US" altLang="ja-JP"/>
              <a:pPr/>
              <a:t>‹#›</a:t>
            </a:fld>
            <a:endParaRPr lang="en-US" altLang="ja-JP"/>
          </a:p>
        </p:txBody>
      </p:sp>
    </p:spTree>
    <p:extLst>
      <p:ext uri="{BB962C8B-B14F-4D97-AF65-F5344CB8AC3E}">
        <p14:creationId xmlns:p14="http://schemas.microsoft.com/office/powerpoint/2010/main" val="3662352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11C5EB48-5BA4-46CA-B6A2-1DC13836F12D}" type="slidenum">
              <a:rPr lang="en-US" altLang="ja-JP"/>
              <a:pPr/>
              <a:t>‹#›</a:t>
            </a:fld>
            <a:endParaRPr lang="en-US" altLang="ja-JP"/>
          </a:p>
        </p:txBody>
      </p:sp>
    </p:spTree>
    <p:extLst>
      <p:ext uri="{BB962C8B-B14F-4D97-AF65-F5344CB8AC3E}">
        <p14:creationId xmlns:p14="http://schemas.microsoft.com/office/powerpoint/2010/main" val="221772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0F7CD90-351B-4945-86DF-6C80579D8F37}" type="slidenum">
              <a:rPr lang="en-US" altLang="ja-JP"/>
              <a:pPr/>
              <a:t>‹#›</a:t>
            </a:fld>
            <a:endParaRPr lang="en-US" altLang="ja-JP"/>
          </a:p>
        </p:txBody>
      </p:sp>
    </p:spTree>
    <p:extLst>
      <p:ext uri="{BB962C8B-B14F-4D97-AF65-F5344CB8AC3E}">
        <p14:creationId xmlns:p14="http://schemas.microsoft.com/office/powerpoint/2010/main" val="1312803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180E960A-DDAA-4B7D-A0D3-947DA8BC8853}" type="slidenum">
              <a:rPr lang="en-US" altLang="ja-JP"/>
              <a:pPr/>
              <a:t>‹#›</a:t>
            </a:fld>
            <a:endParaRPr lang="en-US" altLang="ja-JP"/>
          </a:p>
        </p:txBody>
      </p:sp>
    </p:spTree>
    <p:extLst>
      <p:ext uri="{BB962C8B-B14F-4D97-AF65-F5344CB8AC3E}">
        <p14:creationId xmlns:p14="http://schemas.microsoft.com/office/powerpoint/2010/main" val="2007809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96DE44E-9FBF-4A04-9AEA-2984EFCE6FD0}" type="slidenum">
              <a:rPr lang="en-US" altLang="ja-JP"/>
              <a:pPr/>
              <a:t>‹#›</a:t>
            </a:fld>
            <a:endParaRPr lang="en-US" altLang="ja-JP"/>
          </a:p>
        </p:txBody>
      </p:sp>
    </p:spTree>
    <p:extLst>
      <p:ext uri="{BB962C8B-B14F-4D97-AF65-F5344CB8AC3E}">
        <p14:creationId xmlns:p14="http://schemas.microsoft.com/office/powerpoint/2010/main" val="28987020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AFAE34A-15C2-4984-B181-3EA4F9F90189}" type="slidenum">
              <a:rPr lang="en-US" altLang="ja-JP"/>
              <a:pPr/>
              <a:t>‹#›</a:t>
            </a:fld>
            <a:endParaRPr lang="en-US" altLang="ja-JP"/>
          </a:p>
        </p:txBody>
      </p:sp>
    </p:spTree>
    <p:extLst>
      <p:ext uri="{BB962C8B-B14F-4D97-AF65-F5344CB8AC3E}">
        <p14:creationId xmlns:p14="http://schemas.microsoft.com/office/powerpoint/2010/main" val="2962943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197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5"/>
          <p:cNvSpPr>
            <a:spLocks noGrp="1"/>
          </p:cNvSpPr>
          <p:nvPr>
            <p:ph type="dt" sz="half" idx="10"/>
          </p:nvPr>
        </p:nvSpPr>
        <p:spPr>
          <a:xfrm>
            <a:off x="609600" y="6245225"/>
            <a:ext cx="2844800" cy="476250"/>
          </a:xfrm>
        </p:spPr>
        <p:txBody>
          <a:bodyPr/>
          <a:lstStyle>
            <a:lvl1pPr>
              <a:defRPr/>
            </a:lvl1pPr>
          </a:lstStyle>
          <a:p>
            <a:endParaRPr lang="en-US" altLang="ja-JP"/>
          </a:p>
        </p:txBody>
      </p:sp>
      <p:sp>
        <p:nvSpPr>
          <p:cNvPr id="7" name="フッター プレースホルダー 6"/>
          <p:cNvSpPr>
            <a:spLocks noGrp="1"/>
          </p:cNvSpPr>
          <p:nvPr>
            <p:ph type="ftr" sz="quarter" idx="11"/>
          </p:nvPr>
        </p:nvSpPr>
        <p:spPr>
          <a:xfrm>
            <a:off x="4165600" y="6245225"/>
            <a:ext cx="3860800" cy="476250"/>
          </a:xfrm>
        </p:spPr>
        <p:txBody>
          <a:bodyPr/>
          <a:lstStyle>
            <a:lvl1pPr>
              <a:defRPr/>
            </a:lvl1pPr>
          </a:lstStyle>
          <a:p>
            <a:endParaRPr lang="en-US" altLang="ja-JP"/>
          </a:p>
        </p:txBody>
      </p:sp>
      <p:sp>
        <p:nvSpPr>
          <p:cNvPr id="8" name="スライド番号プレースホルダー 7"/>
          <p:cNvSpPr>
            <a:spLocks noGrp="1"/>
          </p:cNvSpPr>
          <p:nvPr>
            <p:ph type="sldNum" sz="quarter" idx="12"/>
          </p:nvPr>
        </p:nvSpPr>
        <p:spPr>
          <a:xfrm>
            <a:off x="8737600" y="6245225"/>
            <a:ext cx="2844800" cy="476250"/>
          </a:xfrm>
        </p:spPr>
        <p:txBody>
          <a:bodyPr/>
          <a:lstStyle>
            <a:lvl1pPr>
              <a:defRPr/>
            </a:lvl1pPr>
          </a:lstStyle>
          <a:p>
            <a:fld id="{1D2EA620-C7F4-4BAE-A39B-7060695C15EC}" type="slidenum">
              <a:rPr lang="en-US" altLang="ja-JP"/>
              <a:pPr/>
              <a:t>‹#›</a:t>
            </a:fld>
            <a:endParaRPr lang="en-US" altLang="ja-JP"/>
          </a:p>
        </p:txBody>
      </p:sp>
    </p:spTree>
    <p:extLst>
      <p:ext uri="{BB962C8B-B14F-4D97-AF65-F5344CB8AC3E}">
        <p14:creationId xmlns:p14="http://schemas.microsoft.com/office/powerpoint/2010/main" val="14954892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609600" y="6245225"/>
            <a:ext cx="2844800" cy="47625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4165600" y="6245225"/>
            <a:ext cx="3860800" cy="47625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8737600" y="6245225"/>
            <a:ext cx="2844800" cy="476250"/>
          </a:xfrm>
        </p:spPr>
        <p:txBody>
          <a:bodyPr/>
          <a:lstStyle>
            <a:lvl1pPr>
              <a:defRPr/>
            </a:lvl1pPr>
          </a:lstStyle>
          <a:p>
            <a:fld id="{EE17A902-E9D3-48F3-82A1-992299D00532}" type="slidenum">
              <a:rPr lang="en-US" altLang="ja-JP"/>
              <a:pPr/>
              <a:t>‹#›</a:t>
            </a:fld>
            <a:endParaRPr lang="en-US" altLang="ja-JP"/>
          </a:p>
        </p:txBody>
      </p:sp>
    </p:spTree>
    <p:extLst>
      <p:ext uri="{BB962C8B-B14F-4D97-AF65-F5344CB8AC3E}">
        <p14:creationId xmlns:p14="http://schemas.microsoft.com/office/powerpoint/2010/main" val="26573430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B684F-E020-4E17-8143-80353442FBE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9426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2438400" y="1828800"/>
            <a:ext cx="9245600" cy="2362200"/>
          </a:xfrm>
        </p:spPr>
        <p:txBody>
          <a:bodyPr/>
          <a:lstStyle>
            <a:lvl1pPr>
              <a:defRPr/>
            </a:lvl1pPr>
          </a:lstStyle>
          <a:p>
            <a:r>
              <a:rPr lang="ja-JP" altLang="en-US"/>
              <a:t>マスター タイトルの書式設定</a:t>
            </a:r>
          </a:p>
        </p:txBody>
      </p:sp>
      <p:sp>
        <p:nvSpPr>
          <p:cNvPr id="46083" name="Rectangle 3"/>
          <p:cNvSpPr>
            <a:spLocks noGrp="1" noChangeArrowheads="1"/>
          </p:cNvSpPr>
          <p:nvPr>
            <p:ph type="subTitle" idx="1"/>
          </p:nvPr>
        </p:nvSpPr>
        <p:spPr>
          <a:xfrm>
            <a:off x="2438400" y="4572000"/>
            <a:ext cx="9245600" cy="1295400"/>
          </a:xfrm>
        </p:spPr>
        <p:txBody>
          <a:bodyPr/>
          <a:lstStyle>
            <a:lvl1pPr marL="0" indent="0">
              <a:buFontTx/>
              <a:buNone/>
              <a:defRPr/>
            </a:lvl1pPr>
          </a:lstStyle>
          <a:p>
            <a:r>
              <a:rPr lang="ja-JP" altLang="en-US"/>
              <a:t>マスター サブタイトルの書式設定</a:t>
            </a:r>
          </a:p>
        </p:txBody>
      </p:sp>
      <p:sp>
        <p:nvSpPr>
          <p:cNvPr id="4" name="Rectangle 4"/>
          <p:cNvSpPr>
            <a:spLocks noGrp="1" noChangeArrowheads="1"/>
          </p:cNvSpPr>
          <p:nvPr>
            <p:ph type="dt" sz="half" idx="10"/>
          </p:nvPr>
        </p:nvSpPr>
        <p:spPr>
          <a:xfrm>
            <a:off x="711200" y="6324600"/>
            <a:ext cx="2540000" cy="457200"/>
          </a:xfrm>
        </p:spPr>
        <p:txBody>
          <a:bodyPr/>
          <a:lstStyle>
            <a:lvl1pPr>
              <a:defRPr kumimoji="0">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a:xfrm>
            <a:off x="4267200" y="6324600"/>
            <a:ext cx="3860800" cy="457200"/>
          </a:xfrm>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6" name="Rectangle 6"/>
          <p:cNvSpPr>
            <a:spLocks noGrp="1" noChangeArrowheads="1"/>
          </p:cNvSpPr>
          <p:nvPr>
            <p:ph type="sldNum" sz="quarter" idx="12"/>
          </p:nvPr>
        </p:nvSpPr>
        <p:spPr>
          <a:xfrm>
            <a:off x="9144000" y="6324600"/>
            <a:ext cx="2540000" cy="457200"/>
          </a:xfrm>
        </p:spPr>
        <p:txBody>
          <a:bodyPr/>
          <a:lstStyle>
            <a:lvl1pPr>
              <a:defRPr kumimoji="0" smtClean="0">
                <a:solidFill>
                  <a:srgbClr val="000000"/>
                </a:solidFill>
              </a:defRPr>
            </a:lvl1pPr>
          </a:lstStyle>
          <a:p>
            <a:pPr>
              <a:defRPr/>
            </a:pPr>
            <a:fld id="{61B15BC0-FE21-4551-8B0D-F4601A6A98A5}" type="slidenum">
              <a:rPr lang="en-US" altLang="ja-JP"/>
              <a:pPr>
                <a:defRPr/>
              </a:pPr>
              <a:t>‹#›</a:t>
            </a:fld>
            <a:endParaRPr lang="en-US" altLang="ja-JP"/>
          </a:p>
        </p:txBody>
      </p:sp>
    </p:spTree>
    <p:extLst>
      <p:ext uri="{BB962C8B-B14F-4D97-AF65-F5344CB8AC3E}">
        <p14:creationId xmlns:p14="http://schemas.microsoft.com/office/powerpoint/2010/main" val="1086623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172FB5-7D94-486B-9582-DFE6635AAB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39633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2DF897-AAC9-433C-A577-48C2F53470C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506245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B2087A-DFE4-4C5D-AB76-DD4C615C16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00922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237281-A317-42A3-BB90-00F9C3B2CF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209769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16698D-87BE-49B0-BED7-0B386237DCD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191832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F3F45E-19FA-4569-9BC1-600905C772E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14570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E28F26-7DEE-4CE6-A259-859E0C15E9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322640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316866-DB0F-4B0C-8E90-EB11B311035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341861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366163-37A8-41FE-B49B-76D72378301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700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DF402-0C9C-4F76-8F49-D394026584F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175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0" y="-1"/>
            <a:ext cx="10363200" cy="925689"/>
          </a:xfrm>
        </p:spPr>
        <p:txBody>
          <a:bodyPr/>
          <a:lstStyle>
            <a:lvl1pPr>
              <a:defRPr sz="4700"/>
            </a:lvl1p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6"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B1AC6655-7481-4556-BAA7-ADC2A3B749D7}" type="slidenum">
              <a:rPr lang="en-US" altLang="ja-JP"/>
              <a:pPr>
                <a:defRPr/>
              </a:pPr>
              <a:t>‹#›</a:t>
            </a:fld>
            <a:endParaRPr lang="en-US" altLang="ja-JP"/>
          </a:p>
        </p:txBody>
      </p:sp>
    </p:spTree>
    <p:extLst>
      <p:ext uri="{BB962C8B-B14F-4D97-AF65-F5344CB8AC3E}">
        <p14:creationId xmlns:p14="http://schemas.microsoft.com/office/powerpoint/2010/main" val="14213185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09600" y="274638"/>
            <a:ext cx="109728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609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09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6197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B498CE-94D3-49B2-A6FE-2011DF2657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316459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197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2575E19-876C-4693-A133-F5D7FD1DAD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356524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09600" y="274639"/>
            <a:ext cx="109728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232806-5EAE-4BA2-AA2B-131B81DEB5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223543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B684F-E020-4E17-8143-80353442FBE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56083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172FB5-7D94-486B-9582-DFE6635AAB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827135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2DF897-AAC9-433C-A577-48C2F53470C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99969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B2087A-DFE4-4C5D-AB76-DD4C615C16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282817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237281-A317-42A3-BB90-00F9C3B2CF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76338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16698D-87BE-49B0-BED7-0B386237DCD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788356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F3F45E-19FA-4569-9BC1-600905C772E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4333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2216925"/>
            <a:ext cx="10363200" cy="1362075"/>
          </a:xfrm>
        </p:spPr>
        <p:txBody>
          <a:bodyPr anchor="t"/>
          <a:lstStyle>
            <a:lvl1pPr algn="l">
              <a:defRPr sz="4700" b="1" cap="all"/>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963084" y="5187137"/>
            <a:ext cx="10363200" cy="1500187"/>
          </a:xfrm>
        </p:spPr>
        <p:txBody>
          <a:bodyPr anchor="b"/>
          <a:lstStyle>
            <a:lvl1pPr marL="0" indent="0">
              <a:buNone/>
              <a:defRPr sz="2300"/>
            </a:lvl1pPr>
            <a:lvl2pPr marL="536433" indent="0">
              <a:buNone/>
              <a:defRPr sz="2100"/>
            </a:lvl2pPr>
            <a:lvl3pPr marL="1072866" indent="0">
              <a:buNone/>
              <a:defRPr sz="1900"/>
            </a:lvl3pPr>
            <a:lvl4pPr marL="1609298" indent="0">
              <a:buNone/>
              <a:defRPr sz="1600"/>
            </a:lvl4pPr>
            <a:lvl5pPr marL="2145731" indent="0">
              <a:buNone/>
              <a:defRPr sz="1600"/>
            </a:lvl5pPr>
            <a:lvl6pPr marL="2682164" indent="0">
              <a:buNone/>
              <a:defRPr sz="1600"/>
            </a:lvl6pPr>
            <a:lvl7pPr marL="3218597" indent="0">
              <a:buNone/>
              <a:defRPr sz="1600"/>
            </a:lvl7pPr>
            <a:lvl8pPr marL="3755029" indent="0">
              <a:buNone/>
              <a:defRPr sz="1600"/>
            </a:lvl8pPr>
            <a:lvl9pPr marL="4291462" indent="0">
              <a:buNone/>
              <a:defRPr sz="16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a:defRPr kumimoji="0">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solidFill>
                  <a:srgbClr val="000000"/>
                </a:solidFill>
              </a:defRPr>
            </a:lvl1pPr>
          </a:lstStyle>
          <a:p>
            <a:pPr>
              <a:defRPr/>
            </a:pPr>
            <a:r>
              <a:rPr lang="zh-TW" altLang="en-US"/>
              <a:t>立花　三重大学　生物資源　共生環境</a:t>
            </a:r>
            <a:endParaRPr lang="en-US" altLang="ja-JP"/>
          </a:p>
        </p:txBody>
      </p:sp>
      <p:sp>
        <p:nvSpPr>
          <p:cNvPr id="6" name="Rectangle 6"/>
          <p:cNvSpPr>
            <a:spLocks noGrp="1" noChangeArrowheads="1"/>
          </p:cNvSpPr>
          <p:nvPr>
            <p:ph type="sldNum" sz="quarter" idx="12"/>
          </p:nvPr>
        </p:nvSpPr>
        <p:spPr/>
        <p:txBody>
          <a:bodyPr/>
          <a:lstStyle>
            <a:lvl1pPr>
              <a:defRPr kumimoji="0" smtClean="0">
                <a:solidFill>
                  <a:srgbClr val="000000"/>
                </a:solidFill>
              </a:defRPr>
            </a:lvl1pPr>
          </a:lstStyle>
          <a:p>
            <a:pPr>
              <a:defRPr/>
            </a:pPr>
            <a:fld id="{388F1C1A-5663-4BE7-A694-8890DC2CADD1}" type="slidenum">
              <a:rPr lang="en-US" altLang="ja-JP"/>
              <a:pPr>
                <a:defRPr/>
              </a:pPr>
              <a:t>‹#›</a:t>
            </a:fld>
            <a:endParaRPr lang="en-US" altLang="ja-JP"/>
          </a:p>
        </p:txBody>
      </p:sp>
    </p:spTree>
    <p:extLst>
      <p:ext uri="{BB962C8B-B14F-4D97-AF65-F5344CB8AC3E}">
        <p14:creationId xmlns:p14="http://schemas.microsoft.com/office/powerpoint/2010/main" val="35527798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E28F26-7DEE-4CE6-A259-859E0C15E9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251349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316866-DB0F-4B0C-8E90-EB11B311035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63240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366163-37A8-41FE-B49B-76D72378301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054018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DF402-0C9C-4F76-8F49-D394026584F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19896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09600" y="274638"/>
            <a:ext cx="109728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609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09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6197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B498CE-94D3-49B2-A6FE-2011DF2657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464111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197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2575E19-876C-4693-A133-F5D7FD1DAD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314791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09600" y="274639"/>
            <a:ext cx="109728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232806-5EAE-4BA2-AA2B-131B81DEB5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422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4.png"/><Relationship Id="rId3" Type="http://schemas.openxmlformats.org/officeDocument/2006/relationships/slideLayout" Target="../slideLayouts/slideLayout9.xml"/><Relationship Id="rId21" Type="http://schemas.openxmlformats.org/officeDocument/2006/relationships/image" Target="../media/image7.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5.pn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7.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8.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971433" y="578797"/>
            <a:ext cx="5834483" cy="398685"/>
          </a:xfrm>
          <a:prstGeom prst="rect">
            <a:avLst/>
          </a:prstGeom>
        </p:spPr>
        <p:txBody>
          <a:bodyPr vert="horz" lIns="91440" tIns="45720" rIns="91440" bIns="45720" rtlCol="0" anchor="t">
            <a:normAutofit/>
          </a:bodyPr>
          <a:lstStyle/>
          <a:p>
            <a:r>
              <a:rPr lang="fr-FR" dirty="0" err="1"/>
              <a:t>Here</a:t>
            </a:r>
            <a:r>
              <a:rPr lang="fr-FR" dirty="0"/>
              <a:t> I </a:t>
            </a:r>
            <a:r>
              <a:rPr lang="fr-FR" dirty="0" err="1"/>
              <a:t>write</a:t>
            </a:r>
            <a:r>
              <a:rPr lang="fr-FR" dirty="0"/>
              <a:t> </a:t>
            </a:r>
            <a:r>
              <a:rPr lang="fr-FR" dirty="0" err="1"/>
              <a:t>my</a:t>
            </a:r>
            <a:r>
              <a:rPr lang="fr-FR" dirty="0"/>
              <a:t> </a:t>
            </a:r>
            <a:r>
              <a:rPr lang="fr-FR" dirty="0" err="1"/>
              <a:t>title</a:t>
            </a:r>
            <a:endParaRPr lang="fr-FR" dirty="0"/>
          </a:p>
        </p:txBody>
      </p:sp>
      <p:sp>
        <p:nvSpPr>
          <p:cNvPr id="3" name="Espace réservé du texte 2"/>
          <p:cNvSpPr>
            <a:spLocks noGrp="1"/>
          </p:cNvSpPr>
          <p:nvPr>
            <p:ph type="body" idx="1"/>
          </p:nvPr>
        </p:nvSpPr>
        <p:spPr>
          <a:xfrm>
            <a:off x="5971433" y="2351655"/>
            <a:ext cx="5834484" cy="3621655"/>
          </a:xfrm>
          <a:prstGeom prst="rect">
            <a:avLst/>
          </a:prstGeom>
        </p:spPr>
        <p:txBody>
          <a:bodyPr vert="horz" lIns="91440" tIns="45720" rIns="91440" bIns="45720" rtlCol="0">
            <a:normAutofit/>
          </a:bodyPr>
          <a:lstStyle/>
          <a:p>
            <a:pPr lvl="0"/>
            <a:endParaRPr lang="fr-FR" dirty="0"/>
          </a:p>
        </p:txBody>
      </p:sp>
      <p:pic>
        <p:nvPicPr>
          <p:cNvPr id="7" name="Image 6" descr="futurearth-blue-low-rg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87279" y="6261947"/>
            <a:ext cx="1651635" cy="459528"/>
          </a:xfrm>
          <a:prstGeom prst="rect">
            <a:avLst/>
          </a:prstGeom>
        </p:spPr>
      </p:pic>
      <p:sp>
        <p:nvSpPr>
          <p:cNvPr id="6" name="Espace réservé du numéro de diapositive 5"/>
          <p:cNvSpPr>
            <a:spLocks noGrp="1"/>
          </p:cNvSpPr>
          <p:nvPr>
            <p:ph type="sldNum" sz="quarter" idx="4"/>
          </p:nvPr>
        </p:nvSpPr>
        <p:spPr>
          <a:xfrm>
            <a:off x="421456"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C21F309-BE20-3B4C-8240-B20ACF3B8796}" type="slidenum">
              <a:rPr kumimoji="0" lang="fr-FR" smtClean="0">
                <a:solidFill>
                  <a:prstClr val="black">
                    <a:tint val="75000"/>
                  </a:prstClr>
                </a:solidFill>
              </a:rPr>
              <a:pPr defTabSz="457200"/>
              <a:t>‹#›</a:t>
            </a:fld>
            <a:endParaRPr kumimoji="0" lang="fr-FR" dirty="0">
              <a:solidFill>
                <a:prstClr val="black">
                  <a:tint val="75000"/>
                </a:prstClr>
              </a:solidFill>
            </a:endParaRPr>
          </a:p>
        </p:txBody>
      </p:sp>
    </p:spTree>
    <p:extLst>
      <p:ext uri="{BB962C8B-B14F-4D97-AF65-F5344CB8AC3E}">
        <p14:creationId xmlns:p14="http://schemas.microsoft.com/office/powerpoint/2010/main" val="4215865196"/>
      </p:ext>
    </p:extLst>
  </p:cSld>
  <p:clrMap bg1="lt1" tx1="dk1" bg2="lt2" tx2="dk2" accent1="accent1" accent2="accent2" accent3="accent3" accent4="accent4" accent5="accent5" accent6="accent6" hlink="hlink" folHlink="folHlink"/>
  <p:sldLayoutIdLst>
    <p:sldLayoutId id="2147484877" r:id="rId1"/>
    <p:sldLayoutId id="2147484879" r:id="rId2"/>
    <p:sldLayoutId id="2147484880" r:id="rId3"/>
    <p:sldLayoutId id="2147484881" r:id="rId4"/>
    <p:sldLayoutId id="2147484882" r:id="rId5"/>
    <p:sldLayoutId id="2147484883" r:id="rId6"/>
  </p:sldLayoutIdLst>
  <p:hf hdr="0" ftr="0" dt="0"/>
  <p:txStyles>
    <p:titleStyle>
      <a:lvl1pPr algn="l" defTabSz="457200" rtl="0" eaLnBrk="1" latinLnBrk="0" hangingPunct="1">
        <a:spcBef>
          <a:spcPct val="0"/>
        </a:spcBef>
        <a:buNone/>
        <a:defRPr sz="2400" b="0" i="0" kern="1200" baseline="0">
          <a:solidFill>
            <a:srgbClr val="009EE1"/>
          </a:solidFill>
          <a:latin typeface="Chalet NewYorkNineteenSixty"/>
          <a:ea typeface="+mj-ea"/>
          <a:cs typeface="Chalet NewYorkNineteenSixty"/>
        </a:defRPr>
      </a:lvl1pPr>
    </p:titleStyle>
    <p:bodyStyle>
      <a:lvl1pPr marL="0" indent="0" algn="l" defTabSz="457200" rtl="0" eaLnBrk="1" latinLnBrk="0" hangingPunct="1">
        <a:spcBef>
          <a:spcPct val="20000"/>
        </a:spcBef>
        <a:buFontTx/>
        <a:buNone/>
        <a:defRPr sz="2400" b="0" i="0" kern="1200">
          <a:solidFill>
            <a:srgbClr val="8996A0"/>
          </a:solidFill>
          <a:latin typeface="Chalet-ParisNineteenSixty"/>
          <a:ea typeface="+mn-ea"/>
          <a:cs typeface="Chalet-ParisNineteenSixty"/>
        </a:defRPr>
      </a:lvl1pPr>
      <a:lvl2pPr marL="742950" indent="-285750" algn="l" defTabSz="457200" rtl="0" eaLnBrk="1" latinLnBrk="0" hangingPunct="1">
        <a:spcBef>
          <a:spcPct val="20000"/>
        </a:spcBef>
        <a:buFont typeface="Arial"/>
        <a:buChar char="–"/>
        <a:defRPr sz="2000" b="0" i="0" kern="1200">
          <a:solidFill>
            <a:srgbClr val="8996A0"/>
          </a:solidFill>
          <a:latin typeface="Chalet-ParisNineteenSixty"/>
          <a:ea typeface="+mn-ea"/>
          <a:cs typeface="Chalet-ParisNineteenSixty"/>
        </a:defRPr>
      </a:lvl2pPr>
      <a:lvl3pPr marL="1143000" indent="-228600" algn="l" defTabSz="457200" rtl="0" eaLnBrk="1" latinLnBrk="0" hangingPunct="1">
        <a:spcBef>
          <a:spcPct val="20000"/>
        </a:spcBef>
        <a:buFont typeface="Arial"/>
        <a:buChar char="•"/>
        <a:defRPr sz="1800" b="0" i="0" kern="1200">
          <a:solidFill>
            <a:srgbClr val="8996A0"/>
          </a:solidFill>
          <a:latin typeface="Chalet-ParisNineteenSixty"/>
          <a:ea typeface="+mn-ea"/>
          <a:cs typeface="Chalet-ParisNineteenSixty"/>
        </a:defRPr>
      </a:lvl3pPr>
      <a:lvl4pPr marL="1600200" indent="-228600" algn="l" defTabSz="457200" rtl="0" eaLnBrk="1" latinLnBrk="0" hangingPunct="1">
        <a:spcBef>
          <a:spcPct val="20000"/>
        </a:spcBef>
        <a:buFont typeface="Arial"/>
        <a:buChar char="–"/>
        <a:defRPr sz="1600" b="0" i="0" kern="1200">
          <a:solidFill>
            <a:srgbClr val="8996A0"/>
          </a:solidFill>
          <a:latin typeface="Chalet-ParisNineteenSixty"/>
          <a:ea typeface="+mn-ea"/>
          <a:cs typeface="Chalet-ParisNineteenSixty"/>
        </a:defRPr>
      </a:lvl4pPr>
      <a:lvl5pPr marL="2057400" indent="-228600" algn="l" defTabSz="457200" rtl="0" eaLnBrk="1" latinLnBrk="0" hangingPunct="1">
        <a:spcBef>
          <a:spcPct val="20000"/>
        </a:spcBef>
        <a:buFont typeface="Arial"/>
        <a:buChar char="»"/>
        <a:defRPr sz="1600" b="0" i="0" kern="1200">
          <a:solidFill>
            <a:srgbClr val="8996A0"/>
          </a:solidFill>
          <a:latin typeface="Chalet-ParisNineteenSixty"/>
          <a:ea typeface="+mn-ea"/>
          <a:cs typeface="Chalet-ParisNineteenSixt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4"/>
            <a:ext cx="103632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914400" y="214788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2532" name="Rectangle 4"/>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square" lIns="107287" tIns="53643" rIns="107287" bIns="53643" numCol="1" anchor="b" anchorCtr="0" compatLnSpc="1">
            <a:prstTxWarp prst="textNoShape">
              <a:avLst/>
            </a:prstTxWarp>
          </a:bodyPr>
          <a:lstStyle>
            <a:lvl1pPr algn="l" fontAlgn="auto">
              <a:spcBef>
                <a:spcPts val="0"/>
              </a:spcBef>
              <a:spcAft>
                <a:spcPts val="0"/>
              </a:spcAft>
              <a:defRPr kumimoji="1" sz="1600" smtClean="0">
                <a:effectLst/>
                <a:latin typeface="+mj-lt"/>
                <a:ea typeface="ＭＳ Ｐゴシック" pitchFamily="50" charset="-128"/>
              </a:defRPr>
            </a:lvl1pPr>
          </a:lstStyle>
          <a:p>
            <a:pPr defTabSz="1072866">
              <a:defRPr/>
            </a:pPr>
            <a:endParaRPr lang="ja-JP" altLang="en-US">
              <a:solidFill>
                <a:prstClr val="black"/>
              </a:solidFill>
            </a:endParaRPr>
          </a:p>
        </p:txBody>
      </p:sp>
      <p:sp>
        <p:nvSpPr>
          <p:cNvPr id="22533" name="Rectangle 5"/>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square" lIns="107287" tIns="53643" rIns="107287" bIns="53643" numCol="1" anchor="b" anchorCtr="0" compatLnSpc="1">
            <a:prstTxWarp prst="textNoShape">
              <a:avLst/>
            </a:prstTxWarp>
          </a:bodyPr>
          <a:lstStyle>
            <a:lvl1pPr fontAlgn="auto">
              <a:spcBef>
                <a:spcPts val="0"/>
              </a:spcBef>
              <a:spcAft>
                <a:spcPts val="0"/>
              </a:spcAft>
              <a:defRPr kumimoji="1" sz="1600">
                <a:effectLst/>
                <a:latin typeface="+mj-lt"/>
                <a:ea typeface="ＭＳ Ｐゴシック" pitchFamily="50" charset="-128"/>
              </a:defRPr>
            </a:lvl1pPr>
          </a:lstStyle>
          <a:p>
            <a:pPr defTabSz="1072866">
              <a:defRPr/>
            </a:pPr>
            <a:r>
              <a:rPr lang="zh-TW" altLang="en-US">
                <a:solidFill>
                  <a:prstClr val="black"/>
                </a:solidFill>
              </a:rPr>
              <a:t>立花　三重大学　生物資源　共生環境</a:t>
            </a:r>
            <a:endParaRPr lang="ja-JP" altLang="en-US">
              <a:solidFill>
                <a:prstClr val="black"/>
              </a:solidFill>
            </a:endParaRPr>
          </a:p>
        </p:txBody>
      </p:sp>
      <p:sp>
        <p:nvSpPr>
          <p:cNvPr id="22534" name="Rectangle 6"/>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square" lIns="107287" tIns="53643" rIns="107287" bIns="53643" numCol="1" anchor="b" anchorCtr="0" compatLnSpc="1">
            <a:prstTxWarp prst="textNoShape">
              <a:avLst/>
            </a:prstTxWarp>
          </a:bodyPr>
          <a:lstStyle>
            <a:lvl1pPr algn="r" fontAlgn="auto">
              <a:spcBef>
                <a:spcPts val="0"/>
              </a:spcBef>
              <a:spcAft>
                <a:spcPts val="0"/>
              </a:spcAft>
              <a:defRPr kumimoji="1" sz="1600" smtClean="0">
                <a:effectLst/>
                <a:latin typeface="+mj-lt"/>
                <a:ea typeface="ＭＳ Ｐゴシック" pitchFamily="50" charset="-128"/>
              </a:defRPr>
            </a:lvl1pPr>
          </a:lstStyle>
          <a:p>
            <a:pPr defTabSz="1072866">
              <a:defRPr/>
            </a:pPr>
            <a:fld id="{7A55301A-5A5B-47E4-9845-CD2266475C0F}" type="slidenum">
              <a:rPr lang="ja-JP" altLang="en-US" smtClean="0">
                <a:solidFill>
                  <a:prstClr val="black"/>
                </a:solidFill>
              </a:rPr>
              <a:pPr defTabSz="1072866">
                <a:defRPr/>
              </a:pPr>
              <a:t>‹#›</a:t>
            </a:fld>
            <a:endParaRPr lang="ja-JP" altLang="en-US">
              <a:solidFill>
                <a:prstClr val="black"/>
              </a:solidFill>
            </a:endParaRPr>
          </a:p>
        </p:txBody>
      </p:sp>
      <p:pic>
        <p:nvPicPr>
          <p:cNvPr id="1031" name="Picture 166" descr="bi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23698" y="6265863"/>
            <a:ext cx="67098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2836" y="249239"/>
            <a:ext cx="59901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033" name="Picture 166" descr="bio"/>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423698" y="6265863"/>
            <a:ext cx="67098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5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32836" y="249239"/>
            <a:ext cx="59901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871764709"/>
      </p:ext>
    </p:extLst>
  </p:cSld>
  <p:clrMap bg1="lt1" tx1="dk1" bg2="lt2" tx2="dk2" accent1="accent1" accent2="accent2" accent3="accent3" accent4="accent4" accent5="accent5" accent6="accent6" hlink="hlink" folHlink="folHlink"/>
  <p:sldLayoutIdLst>
    <p:sldLayoutId id="2147485423" r:id="rId1"/>
    <p:sldLayoutId id="2147485424" r:id="rId2"/>
    <p:sldLayoutId id="2147485425" r:id="rId3"/>
    <p:sldLayoutId id="2147485426" r:id="rId4"/>
    <p:sldLayoutId id="2147485427" r:id="rId5"/>
    <p:sldLayoutId id="2147485428" r:id="rId6"/>
    <p:sldLayoutId id="2147485429" r:id="rId7"/>
    <p:sldLayoutId id="2147485430" r:id="rId8"/>
    <p:sldLayoutId id="2147485431" r:id="rId9"/>
    <p:sldLayoutId id="2147485432" r:id="rId10"/>
    <p:sldLayoutId id="2147485433" r:id="rId11"/>
    <p:sldLayoutId id="2147485434" r:id="rId12"/>
    <p:sldLayoutId id="2147485435" r:id="rId13"/>
    <p:sldLayoutId id="2147485436" r:id="rId14"/>
    <p:sldLayoutId id="2147485437" r:id="rId15"/>
    <p:sldLayoutId id="2147485438" r:id="rId16"/>
  </p:sldLayoutIdLst>
  <p:hf hdr="0" ftr="0" dt="0"/>
  <p:txStyles>
    <p:titleStyle>
      <a:lvl1pPr algn="l" rtl="0" fontAlgn="base">
        <a:spcBef>
          <a:spcPct val="0"/>
        </a:spcBef>
        <a:spcAft>
          <a:spcPct val="0"/>
        </a:spcAft>
        <a:defRPr kumimoji="1" sz="4700">
          <a:solidFill>
            <a:srgbClr val="070D13"/>
          </a:solidFill>
          <a:latin typeface="+mj-ea"/>
          <a:ea typeface="+mj-ea"/>
          <a:cs typeface="+mj-cs"/>
        </a:defRPr>
      </a:lvl1pPr>
      <a:lvl2pPr algn="l" rtl="0" fontAlgn="base">
        <a:spcBef>
          <a:spcPct val="0"/>
        </a:spcBef>
        <a:spcAft>
          <a:spcPct val="0"/>
        </a:spcAft>
        <a:defRPr kumimoji="1" sz="4700">
          <a:solidFill>
            <a:srgbClr val="070D13"/>
          </a:solidFill>
          <a:latin typeface="ＭＳ Ｐゴシック" charset="-128"/>
          <a:ea typeface="ＭＳ Ｐゴシック" pitchFamily="50" charset="-128"/>
        </a:defRPr>
      </a:lvl2pPr>
      <a:lvl3pPr algn="l" rtl="0" fontAlgn="base">
        <a:spcBef>
          <a:spcPct val="0"/>
        </a:spcBef>
        <a:spcAft>
          <a:spcPct val="0"/>
        </a:spcAft>
        <a:defRPr kumimoji="1" sz="4700">
          <a:solidFill>
            <a:srgbClr val="070D13"/>
          </a:solidFill>
          <a:latin typeface="ＭＳ Ｐゴシック" charset="-128"/>
          <a:ea typeface="ＭＳ Ｐゴシック" pitchFamily="50" charset="-128"/>
        </a:defRPr>
      </a:lvl3pPr>
      <a:lvl4pPr algn="l" rtl="0" fontAlgn="base">
        <a:spcBef>
          <a:spcPct val="0"/>
        </a:spcBef>
        <a:spcAft>
          <a:spcPct val="0"/>
        </a:spcAft>
        <a:defRPr kumimoji="1" sz="4700">
          <a:solidFill>
            <a:srgbClr val="070D13"/>
          </a:solidFill>
          <a:latin typeface="ＭＳ Ｐゴシック" charset="-128"/>
          <a:ea typeface="ＭＳ Ｐゴシック" pitchFamily="50" charset="-128"/>
        </a:defRPr>
      </a:lvl4pPr>
      <a:lvl5pPr algn="l" rtl="0" fontAlgn="base">
        <a:spcBef>
          <a:spcPct val="0"/>
        </a:spcBef>
        <a:spcAft>
          <a:spcPct val="0"/>
        </a:spcAft>
        <a:defRPr kumimoji="1" sz="4700">
          <a:solidFill>
            <a:srgbClr val="070D13"/>
          </a:solidFill>
          <a:latin typeface="ＭＳ Ｐゴシック" charset="-128"/>
          <a:ea typeface="ＭＳ Ｐゴシック" pitchFamily="50" charset="-128"/>
        </a:defRPr>
      </a:lvl5pPr>
      <a:lvl6pPr marL="536433" algn="l" rtl="0" eaLnBrk="1" fontAlgn="base" hangingPunct="1">
        <a:spcBef>
          <a:spcPct val="0"/>
        </a:spcBef>
        <a:spcAft>
          <a:spcPct val="0"/>
        </a:spcAft>
        <a:defRPr kumimoji="1" sz="5200" i="1">
          <a:solidFill>
            <a:schemeClr val="tx2"/>
          </a:solidFill>
          <a:latin typeface="Times New Roman" charset="0"/>
          <a:ea typeface="ＭＳ Ｐゴシック" pitchFamily="50" charset="-128"/>
        </a:defRPr>
      </a:lvl6pPr>
      <a:lvl7pPr marL="1072866" algn="l" rtl="0" eaLnBrk="1" fontAlgn="base" hangingPunct="1">
        <a:spcBef>
          <a:spcPct val="0"/>
        </a:spcBef>
        <a:spcAft>
          <a:spcPct val="0"/>
        </a:spcAft>
        <a:defRPr kumimoji="1" sz="5200" i="1">
          <a:solidFill>
            <a:schemeClr val="tx2"/>
          </a:solidFill>
          <a:latin typeface="Times New Roman" charset="0"/>
          <a:ea typeface="ＭＳ Ｐゴシック" pitchFamily="50" charset="-128"/>
        </a:defRPr>
      </a:lvl7pPr>
      <a:lvl8pPr marL="1609298" algn="l" rtl="0" eaLnBrk="1" fontAlgn="base" hangingPunct="1">
        <a:spcBef>
          <a:spcPct val="0"/>
        </a:spcBef>
        <a:spcAft>
          <a:spcPct val="0"/>
        </a:spcAft>
        <a:defRPr kumimoji="1" sz="5200" i="1">
          <a:solidFill>
            <a:schemeClr val="tx2"/>
          </a:solidFill>
          <a:latin typeface="Times New Roman" charset="0"/>
          <a:ea typeface="ＭＳ Ｐゴシック" pitchFamily="50" charset="-128"/>
        </a:defRPr>
      </a:lvl8pPr>
      <a:lvl9pPr marL="2145731" algn="l" rtl="0" eaLnBrk="1" fontAlgn="base" hangingPunct="1">
        <a:spcBef>
          <a:spcPct val="0"/>
        </a:spcBef>
        <a:spcAft>
          <a:spcPct val="0"/>
        </a:spcAft>
        <a:defRPr kumimoji="1" sz="5200" i="1">
          <a:solidFill>
            <a:schemeClr val="tx2"/>
          </a:solidFill>
          <a:latin typeface="Times New Roman" charset="0"/>
          <a:ea typeface="ＭＳ Ｐゴシック" pitchFamily="50" charset="-128"/>
        </a:defRPr>
      </a:lvl9pPr>
    </p:titleStyle>
    <p:bodyStyle>
      <a:lvl1pPr marL="402325" indent="-402325" algn="l" rtl="0" fontAlgn="base">
        <a:spcBef>
          <a:spcPct val="20000"/>
        </a:spcBef>
        <a:spcAft>
          <a:spcPct val="0"/>
        </a:spcAft>
        <a:buBlip>
          <a:blip r:embed="rId20"/>
        </a:buBlip>
        <a:defRPr kumimoji="1" sz="3800">
          <a:solidFill>
            <a:schemeClr val="tx1"/>
          </a:solidFill>
          <a:latin typeface="+mn-lt"/>
          <a:ea typeface="+mn-ea"/>
          <a:cs typeface="+mn-cs"/>
        </a:defRPr>
      </a:lvl1pPr>
      <a:lvl2pPr marL="871703" indent="-335270" algn="l" rtl="0" fontAlgn="base">
        <a:spcBef>
          <a:spcPct val="20000"/>
        </a:spcBef>
        <a:spcAft>
          <a:spcPct val="0"/>
        </a:spcAft>
        <a:buSzPct val="75000"/>
        <a:buBlip>
          <a:blip r:embed="rId21"/>
        </a:buBlip>
        <a:defRPr kumimoji="1" sz="3300">
          <a:solidFill>
            <a:schemeClr val="tx1"/>
          </a:solidFill>
          <a:latin typeface="+mn-lt"/>
          <a:ea typeface="+mn-ea"/>
        </a:defRPr>
      </a:lvl2pPr>
      <a:lvl3pPr marL="1341082" indent="-268216" algn="l" rtl="0" fontAlgn="base">
        <a:spcBef>
          <a:spcPct val="20000"/>
        </a:spcBef>
        <a:spcAft>
          <a:spcPct val="0"/>
        </a:spcAft>
        <a:buChar char="•"/>
        <a:defRPr kumimoji="1" sz="2800">
          <a:solidFill>
            <a:schemeClr val="tx1"/>
          </a:solidFill>
          <a:latin typeface="+mn-lt"/>
          <a:ea typeface="+mn-ea"/>
        </a:defRPr>
      </a:lvl3pPr>
      <a:lvl4pPr marL="1877515" indent="-268216" algn="l" rtl="0" fontAlgn="base">
        <a:spcBef>
          <a:spcPct val="20000"/>
        </a:spcBef>
        <a:spcAft>
          <a:spcPct val="0"/>
        </a:spcAft>
        <a:buChar char="–"/>
        <a:defRPr kumimoji="1" sz="2300">
          <a:solidFill>
            <a:schemeClr val="tx1"/>
          </a:solidFill>
          <a:latin typeface="+mn-lt"/>
          <a:ea typeface="+mn-ea"/>
        </a:defRPr>
      </a:lvl4pPr>
      <a:lvl5pPr marL="2413947" indent="-268216" algn="l" rtl="0" fontAlgn="base">
        <a:spcBef>
          <a:spcPct val="20000"/>
        </a:spcBef>
        <a:spcAft>
          <a:spcPct val="0"/>
        </a:spcAft>
        <a:buClr>
          <a:schemeClr val="tx2"/>
        </a:buClr>
        <a:buChar char="–"/>
        <a:defRPr kumimoji="1" sz="2300">
          <a:solidFill>
            <a:schemeClr val="tx1"/>
          </a:solidFill>
          <a:latin typeface="+mn-lt"/>
          <a:ea typeface="+mn-ea"/>
        </a:defRPr>
      </a:lvl5pPr>
      <a:lvl6pPr marL="2950380" indent="-268216" algn="l" rtl="0" eaLnBrk="1" fontAlgn="base" hangingPunct="1">
        <a:spcBef>
          <a:spcPct val="20000"/>
        </a:spcBef>
        <a:spcAft>
          <a:spcPct val="0"/>
        </a:spcAft>
        <a:buClr>
          <a:schemeClr val="tx2"/>
        </a:buClr>
        <a:buChar char="–"/>
        <a:defRPr kumimoji="1" sz="2300">
          <a:solidFill>
            <a:schemeClr val="tx1"/>
          </a:solidFill>
          <a:latin typeface="+mn-lt"/>
          <a:ea typeface="+mn-ea"/>
        </a:defRPr>
      </a:lvl6pPr>
      <a:lvl7pPr marL="3486813" indent="-268216" algn="l" rtl="0" eaLnBrk="1" fontAlgn="base" hangingPunct="1">
        <a:spcBef>
          <a:spcPct val="20000"/>
        </a:spcBef>
        <a:spcAft>
          <a:spcPct val="0"/>
        </a:spcAft>
        <a:buClr>
          <a:schemeClr val="tx2"/>
        </a:buClr>
        <a:buChar char="–"/>
        <a:defRPr kumimoji="1" sz="2300">
          <a:solidFill>
            <a:schemeClr val="tx1"/>
          </a:solidFill>
          <a:latin typeface="+mn-lt"/>
          <a:ea typeface="+mn-ea"/>
        </a:defRPr>
      </a:lvl7pPr>
      <a:lvl8pPr marL="4023246" indent="-268216" algn="l" rtl="0" eaLnBrk="1" fontAlgn="base" hangingPunct="1">
        <a:spcBef>
          <a:spcPct val="20000"/>
        </a:spcBef>
        <a:spcAft>
          <a:spcPct val="0"/>
        </a:spcAft>
        <a:buClr>
          <a:schemeClr val="tx2"/>
        </a:buClr>
        <a:buChar char="–"/>
        <a:defRPr kumimoji="1" sz="2300">
          <a:solidFill>
            <a:schemeClr val="tx1"/>
          </a:solidFill>
          <a:latin typeface="+mn-lt"/>
          <a:ea typeface="+mn-ea"/>
        </a:defRPr>
      </a:lvl8pPr>
      <a:lvl9pPr marL="4559678" indent="-268216" algn="l" rtl="0" eaLnBrk="1" fontAlgn="base" hangingPunct="1">
        <a:spcBef>
          <a:spcPct val="20000"/>
        </a:spcBef>
        <a:spcAft>
          <a:spcPct val="0"/>
        </a:spcAft>
        <a:buClr>
          <a:schemeClr val="tx2"/>
        </a:buClr>
        <a:buChar char="–"/>
        <a:defRPr kumimoji="1" sz="2300">
          <a:solidFill>
            <a:schemeClr val="tx1"/>
          </a:solidFill>
          <a:latin typeface="+mn-lt"/>
          <a:ea typeface="+mn-ea"/>
        </a:defRPr>
      </a:lvl9pPr>
    </p:bodyStyle>
    <p:otherStyle>
      <a:defPPr>
        <a:defRPr lang="ja-JP"/>
      </a:defPPr>
      <a:lvl1pPr marL="0" algn="l" defTabSz="1072866" rtl="0" eaLnBrk="1" latinLnBrk="0" hangingPunct="1">
        <a:defRPr kumimoji="1" sz="2100" kern="1200">
          <a:solidFill>
            <a:schemeClr val="tx1"/>
          </a:solidFill>
          <a:latin typeface="+mn-lt"/>
          <a:ea typeface="+mn-ea"/>
          <a:cs typeface="+mn-cs"/>
        </a:defRPr>
      </a:lvl1pPr>
      <a:lvl2pPr marL="536433" algn="l" defTabSz="1072866" rtl="0" eaLnBrk="1" latinLnBrk="0" hangingPunct="1">
        <a:defRPr kumimoji="1" sz="2100" kern="1200">
          <a:solidFill>
            <a:schemeClr val="tx1"/>
          </a:solidFill>
          <a:latin typeface="+mn-lt"/>
          <a:ea typeface="+mn-ea"/>
          <a:cs typeface="+mn-cs"/>
        </a:defRPr>
      </a:lvl2pPr>
      <a:lvl3pPr marL="1072866" algn="l" defTabSz="1072866" rtl="0" eaLnBrk="1" latinLnBrk="0" hangingPunct="1">
        <a:defRPr kumimoji="1" sz="2100" kern="1200">
          <a:solidFill>
            <a:schemeClr val="tx1"/>
          </a:solidFill>
          <a:latin typeface="+mn-lt"/>
          <a:ea typeface="+mn-ea"/>
          <a:cs typeface="+mn-cs"/>
        </a:defRPr>
      </a:lvl3pPr>
      <a:lvl4pPr marL="1609298" algn="l" defTabSz="1072866" rtl="0" eaLnBrk="1" latinLnBrk="0" hangingPunct="1">
        <a:defRPr kumimoji="1" sz="2100" kern="1200">
          <a:solidFill>
            <a:schemeClr val="tx1"/>
          </a:solidFill>
          <a:latin typeface="+mn-lt"/>
          <a:ea typeface="+mn-ea"/>
          <a:cs typeface="+mn-cs"/>
        </a:defRPr>
      </a:lvl4pPr>
      <a:lvl5pPr marL="2145731" algn="l" defTabSz="1072866" rtl="0" eaLnBrk="1" latinLnBrk="0" hangingPunct="1">
        <a:defRPr kumimoji="1" sz="2100" kern="1200">
          <a:solidFill>
            <a:schemeClr val="tx1"/>
          </a:solidFill>
          <a:latin typeface="+mn-lt"/>
          <a:ea typeface="+mn-ea"/>
          <a:cs typeface="+mn-cs"/>
        </a:defRPr>
      </a:lvl5pPr>
      <a:lvl6pPr marL="2682164" algn="l" defTabSz="1072866" rtl="0" eaLnBrk="1" latinLnBrk="0" hangingPunct="1">
        <a:defRPr kumimoji="1" sz="2100" kern="1200">
          <a:solidFill>
            <a:schemeClr val="tx1"/>
          </a:solidFill>
          <a:latin typeface="+mn-lt"/>
          <a:ea typeface="+mn-ea"/>
          <a:cs typeface="+mn-cs"/>
        </a:defRPr>
      </a:lvl6pPr>
      <a:lvl7pPr marL="3218597" algn="l" defTabSz="1072866" rtl="0" eaLnBrk="1" latinLnBrk="0" hangingPunct="1">
        <a:defRPr kumimoji="1" sz="2100" kern="1200">
          <a:solidFill>
            <a:schemeClr val="tx1"/>
          </a:solidFill>
          <a:latin typeface="+mn-lt"/>
          <a:ea typeface="+mn-ea"/>
          <a:cs typeface="+mn-cs"/>
        </a:defRPr>
      </a:lvl7pPr>
      <a:lvl8pPr marL="3755029" algn="l" defTabSz="1072866" rtl="0" eaLnBrk="1" latinLnBrk="0" hangingPunct="1">
        <a:defRPr kumimoji="1" sz="2100" kern="1200">
          <a:solidFill>
            <a:schemeClr val="tx1"/>
          </a:solidFill>
          <a:latin typeface="+mn-lt"/>
          <a:ea typeface="+mn-ea"/>
          <a:cs typeface="+mn-cs"/>
        </a:defRPr>
      </a:lvl8pPr>
      <a:lvl9pPr marL="4291462" algn="l" defTabSz="1072866" rtl="0" eaLnBrk="1" latinLnBrk="0" hangingPunct="1">
        <a:defRPr kumimoji="1"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zh-TW" altLang="en-US">
                <a:solidFill>
                  <a:prstClr val="black">
                    <a:tint val="75000"/>
                  </a:prstClr>
                </a:solidFill>
              </a:rPr>
              <a:t>立花　三重大学　生物資源　共生環境</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37AEAC-5638-45C6-925F-A284B525A1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4832457"/>
      </p:ext>
    </p:extLst>
  </p:cSld>
  <p:clrMap bg1="lt1" tx1="dk1" bg2="lt2" tx2="dk2" accent1="accent1" accent2="accent2" accent3="accent3" accent4="accent4" accent5="accent5" accent6="accent6" hlink="hlink" folHlink="folHlink"/>
  <p:sldLayoutIdLst>
    <p:sldLayoutId id="2147485506" r:id="rId1"/>
    <p:sldLayoutId id="2147485507" r:id="rId2"/>
    <p:sldLayoutId id="2147485508" r:id="rId3"/>
    <p:sldLayoutId id="2147485509" r:id="rId4"/>
    <p:sldLayoutId id="2147485510" r:id="rId5"/>
    <p:sldLayoutId id="2147485511" r:id="rId6"/>
    <p:sldLayoutId id="2147485512" r:id="rId7"/>
    <p:sldLayoutId id="2147485513" r:id="rId8"/>
    <p:sldLayoutId id="2147485514" r:id="rId9"/>
    <p:sldLayoutId id="2147485515" r:id="rId10"/>
    <p:sldLayoutId id="2147485516" r:id="rId11"/>
  </p:sldLayoutIdLst>
  <p:hf hdr="0" ftr="0" dt="0"/>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BCE7D64-1FE8-685E-530A-6826C1581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318D95-A2F0-A04D-F68D-C1A07107F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896EFF-E8C5-A246-300F-F0BFDE01F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5AC6B-E0DA-41E0-99FA-5986959A163B}" type="datetimeFigureOut">
              <a:rPr kumimoji="1" lang="ja-JP" altLang="en-US" smtClean="0"/>
              <a:t>2023/10/16</a:t>
            </a:fld>
            <a:endParaRPr kumimoji="1" lang="ja-JP" altLang="en-US"/>
          </a:p>
        </p:txBody>
      </p:sp>
      <p:sp>
        <p:nvSpPr>
          <p:cNvPr id="5" name="フッター プレースホルダー 4">
            <a:extLst>
              <a:ext uri="{FF2B5EF4-FFF2-40B4-BE49-F238E27FC236}">
                <a16:creationId xmlns:a16="http://schemas.microsoft.com/office/drawing/2014/main" id="{CE8A64F3-D5E6-A31B-F198-D8C5E280F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DEC4C93-5D99-C9F6-152C-F0D14A61E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25407-67C9-40C5-9F61-803443422A8E}" type="slidenum">
              <a:rPr kumimoji="1" lang="ja-JP" altLang="en-US" smtClean="0"/>
              <a:t>‹#›</a:t>
            </a:fld>
            <a:endParaRPr kumimoji="1" lang="ja-JP" altLang="en-US"/>
          </a:p>
        </p:txBody>
      </p:sp>
    </p:spTree>
    <p:extLst>
      <p:ext uri="{BB962C8B-B14F-4D97-AF65-F5344CB8AC3E}">
        <p14:creationId xmlns:p14="http://schemas.microsoft.com/office/powerpoint/2010/main" val="230384786"/>
      </p:ext>
    </p:extLst>
  </p:cSld>
  <p:clrMap bg1="lt1" tx1="dk1" bg2="lt2" tx2="dk2" accent1="accent1" accent2="accent2" accent3="accent3" accent4="accent4" accent5="accent5" accent6="accent6" hlink="hlink" folHlink="folHlink"/>
  <p:sldLayoutIdLst>
    <p:sldLayoutId id="2147485547" r:id="rId1"/>
    <p:sldLayoutId id="2147485548" r:id="rId2"/>
    <p:sldLayoutId id="2147485549" r:id="rId3"/>
    <p:sldLayoutId id="2147485550" r:id="rId4"/>
    <p:sldLayoutId id="2147485551" r:id="rId5"/>
    <p:sldLayoutId id="2147485552" r:id="rId6"/>
    <p:sldLayoutId id="2147485553" r:id="rId7"/>
    <p:sldLayoutId id="2147485554" r:id="rId8"/>
    <p:sldLayoutId id="2147485555" r:id="rId9"/>
    <p:sldLayoutId id="2147485556" r:id="rId10"/>
    <p:sldLayoutId id="214748555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F0EC93C-F0FD-DD43-8D4D-66886F5BA52C}" type="datetimeFigureOut">
              <a:rPr kumimoji="0" lang="en-US" smtClean="0">
                <a:solidFill>
                  <a:prstClr val="black">
                    <a:tint val="75000"/>
                  </a:prstClr>
                </a:solidFill>
              </a:rPr>
              <a:pPr defTabSz="457200"/>
              <a:t>10/16/2023</a:t>
            </a:fld>
            <a:endParaRPr kumimoji="0"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kumimoji="0"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90C9A03-2DC3-3A4E-BA71-FB315AEBB920}" type="slidenum">
              <a:rPr kumimoji="0" lang="en-US" smtClean="0">
                <a:solidFill>
                  <a:prstClr val="black">
                    <a:tint val="75000"/>
                  </a:prstClr>
                </a:solidFill>
              </a:rPr>
              <a:pPr defTabSz="457200"/>
              <a:t>‹#›</a:t>
            </a:fld>
            <a:endParaRPr kumimoji="0" lang="en-US">
              <a:solidFill>
                <a:prstClr val="black">
                  <a:tint val="75000"/>
                </a:prstClr>
              </a:solidFill>
            </a:endParaRPr>
          </a:p>
        </p:txBody>
      </p:sp>
    </p:spTree>
    <p:extLst>
      <p:ext uri="{BB962C8B-B14F-4D97-AF65-F5344CB8AC3E}">
        <p14:creationId xmlns:p14="http://schemas.microsoft.com/office/powerpoint/2010/main" val="3388605118"/>
      </p:ext>
    </p:extLst>
  </p:cSld>
  <p:clrMap bg1="lt1" tx1="dk1" bg2="lt2" tx2="dk2" accent1="accent1" accent2="accent2" accent3="accent3" accent4="accent4" accent5="accent5" accent6="accent6" hlink="hlink" folHlink="folHlink"/>
  <p:sldLayoutIdLst>
    <p:sldLayoutId id="2147485596" r:id="rId1"/>
    <p:sldLayoutId id="2147485597" r:id="rId2"/>
    <p:sldLayoutId id="2147485598" r:id="rId3"/>
    <p:sldLayoutId id="2147485599" r:id="rId4"/>
    <p:sldLayoutId id="2147485600" r:id="rId5"/>
    <p:sldLayoutId id="2147485601" r:id="rId6"/>
    <p:sldLayoutId id="2147485602" r:id="rId7"/>
    <p:sldLayoutId id="2147485603" r:id="rId8"/>
    <p:sldLayoutId id="2147485604" r:id="rId9"/>
    <p:sldLayoutId id="2147485605" r:id="rId10"/>
    <p:sldLayoutId id="21474856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47512C9-3F3C-483F-9773-FB0ED404E404}" type="slidenum">
              <a:rPr lang="en-US" altLang="ja-JP"/>
              <a:pPr/>
              <a:t>‹#›</a:t>
            </a:fld>
            <a:endParaRPr lang="en-US" altLang="ja-JP"/>
          </a:p>
        </p:txBody>
      </p:sp>
    </p:spTree>
    <p:extLst>
      <p:ext uri="{BB962C8B-B14F-4D97-AF65-F5344CB8AC3E}">
        <p14:creationId xmlns:p14="http://schemas.microsoft.com/office/powerpoint/2010/main" val="2375701853"/>
      </p:ext>
    </p:extLst>
  </p:cSld>
  <p:clrMap bg1="lt1" tx1="dk1" bg2="lt2" tx2="dk2" accent1="accent1" accent2="accent2" accent3="accent3" accent4="accent4" accent5="accent5" accent6="accent6" hlink="hlink" folHlink="folHlink"/>
  <p:sldLayoutIdLst>
    <p:sldLayoutId id="2147485623" r:id="rId1"/>
    <p:sldLayoutId id="2147485624" r:id="rId2"/>
    <p:sldLayoutId id="2147485625" r:id="rId3"/>
    <p:sldLayoutId id="2147485626" r:id="rId4"/>
    <p:sldLayoutId id="2147485627" r:id="rId5"/>
    <p:sldLayoutId id="2147485628" r:id="rId6"/>
    <p:sldLayoutId id="2147485629" r:id="rId7"/>
    <p:sldLayoutId id="2147485630" r:id="rId8"/>
    <p:sldLayoutId id="2147485631" r:id="rId9"/>
    <p:sldLayoutId id="2147485632" r:id="rId10"/>
    <p:sldLayoutId id="2147485633" r:id="rId11"/>
    <p:sldLayoutId id="2147485634" r:id="rId12"/>
    <p:sldLayoutId id="2147485635" r:id="rId13"/>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7EDB1DB-1EAF-4603-B230-1E26F778C4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3848584"/>
      </p:ext>
    </p:extLst>
  </p:cSld>
  <p:clrMap bg1="lt1" tx1="dk1" bg2="lt2" tx2="dk2" accent1="accent1" accent2="accent2" accent3="accent3" accent4="accent4" accent5="accent5" accent6="accent6" hlink="hlink" folHlink="folHlink"/>
  <p:sldLayoutIdLst>
    <p:sldLayoutId id="2147485637" r:id="rId1"/>
    <p:sldLayoutId id="2147485638" r:id="rId2"/>
    <p:sldLayoutId id="2147485639" r:id="rId3"/>
    <p:sldLayoutId id="2147485640" r:id="rId4"/>
    <p:sldLayoutId id="2147485641" r:id="rId5"/>
    <p:sldLayoutId id="2147485642" r:id="rId6"/>
    <p:sldLayoutId id="2147485643" r:id="rId7"/>
    <p:sldLayoutId id="2147485644" r:id="rId8"/>
    <p:sldLayoutId id="2147485645" r:id="rId9"/>
    <p:sldLayoutId id="2147485646" r:id="rId10"/>
    <p:sldLayoutId id="2147485647" r:id="rId11"/>
    <p:sldLayoutId id="2147485648" r:id="rId12"/>
    <p:sldLayoutId id="2147485649" r:id="rId13"/>
    <p:sldLayoutId id="2147485650"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zh-TW" altLang="en-US">
                <a:solidFill>
                  <a:srgbClr val="000000"/>
                </a:solidFill>
              </a:rPr>
              <a:t>立花　三重大学　生物資源　共生環境</a:t>
            </a: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7EDB1DB-1EAF-4603-B230-1E26F778C4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2385436"/>
      </p:ext>
    </p:extLst>
  </p:cSld>
  <p:clrMap bg1="lt1" tx1="dk1" bg2="lt2" tx2="dk2" accent1="accent1" accent2="accent2" accent3="accent3" accent4="accent4" accent5="accent5" accent6="accent6" hlink="hlink" folHlink="folHlink"/>
  <p:sldLayoutIdLst>
    <p:sldLayoutId id="2147485652" r:id="rId1"/>
    <p:sldLayoutId id="2147485653" r:id="rId2"/>
    <p:sldLayoutId id="2147485654" r:id="rId3"/>
    <p:sldLayoutId id="2147485655" r:id="rId4"/>
    <p:sldLayoutId id="2147485656" r:id="rId5"/>
    <p:sldLayoutId id="2147485657" r:id="rId6"/>
    <p:sldLayoutId id="2147485658" r:id="rId7"/>
    <p:sldLayoutId id="2147485659" r:id="rId8"/>
    <p:sldLayoutId id="2147485660" r:id="rId9"/>
    <p:sldLayoutId id="2147485661" r:id="rId10"/>
    <p:sldLayoutId id="2147485662" r:id="rId11"/>
    <p:sldLayoutId id="2147485663" r:id="rId12"/>
    <p:sldLayoutId id="2147485664" r:id="rId13"/>
    <p:sldLayoutId id="2147485665"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9.xml"/><Relationship Id="rId1" Type="http://schemas.openxmlformats.org/officeDocument/2006/relationships/video" Target="https://www.youtube.com/embed/a0yeLMSkKCM?start=25&amp;feature=oembed"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67.x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3.bin"/><Relationship Id="rId1" Type="http://schemas.openxmlformats.org/officeDocument/2006/relationships/slideLayout" Target="../slideLayouts/slideLayout68.xml"/><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3.wmf"/><Relationship Id="rId1" Type="http://schemas.openxmlformats.org/officeDocument/2006/relationships/slideLayout" Target="../slideLayouts/slideLayout59.x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3.wmf"/><Relationship Id="rId1" Type="http://schemas.openxmlformats.org/officeDocument/2006/relationships/slideLayout" Target="../slideLayouts/slideLayout59.x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image" Target="../media/image23.wmf"/><Relationship Id="rId1" Type="http://schemas.openxmlformats.org/officeDocument/2006/relationships/slideLayout" Target="../slideLayouts/slideLayout59.x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19.wmf"/><Relationship Id="rId9"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hyperlink" Target="mailto:tachi@bio.mie-u.ac.jp" TargetMode="Externa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5.xml"/><Relationship Id="rId1" Type="http://schemas.openxmlformats.org/officeDocument/2006/relationships/video" Target="https://www.youtube.com/embed/NEVLmeFQ_JQ?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npWZBVck328" TargetMode="External"/><Relationship Id="rId2" Type="http://schemas.openxmlformats.org/officeDocument/2006/relationships/hyperlink" Target="https://www.youtube.com/watch?v=npWZBVck328" TargetMode="External"/><Relationship Id="rId1" Type="http://schemas.openxmlformats.org/officeDocument/2006/relationships/slideLayout" Target="../slideLayouts/slideLayout4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9" name="タイトル 8">
            <a:extLst>
              <a:ext uri="{FF2B5EF4-FFF2-40B4-BE49-F238E27FC236}">
                <a16:creationId xmlns:a16="http://schemas.microsoft.com/office/drawing/2014/main" id="{DA37A3AB-4222-B8DF-D4AF-9EC1F27CC928}"/>
              </a:ext>
            </a:extLst>
          </p:cNvPr>
          <p:cNvSpPr>
            <a:spLocks noGrp="1"/>
          </p:cNvSpPr>
          <p:nvPr>
            <p:ph type="title"/>
          </p:nvPr>
        </p:nvSpPr>
        <p:spPr>
          <a:xfrm>
            <a:off x="107794" y="93697"/>
            <a:ext cx="6902606" cy="2071165"/>
          </a:xfr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ja-JP" altLang="en-US" sz="4000" dirty="0"/>
              <a:t>　観測の話をネタに，</a:t>
            </a:r>
            <a:br>
              <a:rPr lang="en-US" altLang="ja-JP" sz="4000" dirty="0"/>
            </a:br>
            <a:r>
              <a:rPr lang="ja-JP" altLang="en-US" sz="4000" dirty="0"/>
              <a:t>研究の楽しさを語る会</a:t>
            </a:r>
            <a:br>
              <a:rPr lang="en-US" altLang="ja-JP" sz="4000" dirty="0"/>
            </a:br>
            <a:r>
              <a:rPr lang="ja-JP" altLang="en-US" sz="4000" dirty="0"/>
              <a:t>三重大学　立花義裕</a:t>
            </a:r>
            <a:endParaRPr lang="en-US" altLang="ja-JP" sz="4000" dirty="0"/>
          </a:p>
        </p:txBody>
      </p:sp>
      <p:pic>
        <p:nvPicPr>
          <p:cNvPr id="8" name="図 7">
            <a:extLst>
              <a:ext uri="{FF2B5EF4-FFF2-40B4-BE49-F238E27FC236}">
                <a16:creationId xmlns:a16="http://schemas.microsoft.com/office/drawing/2014/main" id="{C0CA9259-5926-F455-05F6-A8ABE1FDF61D}"/>
              </a:ext>
            </a:extLst>
          </p:cNvPr>
          <p:cNvPicPr>
            <a:picLocks noChangeAspect="1"/>
          </p:cNvPicPr>
          <p:nvPr/>
        </p:nvPicPr>
        <p:blipFill rotWithShape="1">
          <a:blip r:embed="rId3"/>
          <a:srcRect r="1" b="8997"/>
          <a:stretch/>
        </p:blipFill>
        <p:spPr>
          <a:xfrm>
            <a:off x="7199440" y="10"/>
            <a:ext cx="4992560" cy="6857990"/>
          </a:xfrm>
          <a:prstGeom prst="rect">
            <a:avLst/>
          </a:prstGeom>
          <a:effectLst/>
        </p:spPr>
      </p:pic>
      <p:sp>
        <p:nvSpPr>
          <p:cNvPr id="6" name="テキスト ボックス 5">
            <a:extLst>
              <a:ext uri="{FF2B5EF4-FFF2-40B4-BE49-F238E27FC236}">
                <a16:creationId xmlns:a16="http://schemas.microsoft.com/office/drawing/2014/main" id="{D6671B6B-B6E3-C982-1933-C41BCA946B4D}"/>
              </a:ext>
            </a:extLst>
          </p:cNvPr>
          <p:cNvSpPr txBox="1"/>
          <p:nvPr/>
        </p:nvSpPr>
        <p:spPr>
          <a:xfrm>
            <a:off x="8826629" y="6414121"/>
            <a:ext cx="3024554" cy="4217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(1975</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カッパ・ホームス</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7E120B7C-4D6C-3171-D372-21C4854CDAC8}"/>
              </a:ext>
            </a:extLst>
          </p:cNvPr>
          <p:cNvSpPr txBox="1"/>
          <p:nvPr/>
        </p:nvSpPr>
        <p:spPr>
          <a:xfrm>
            <a:off x="107794" y="5168001"/>
            <a:ext cx="5775776" cy="461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大学教授は，気楽な稼業と，きたもんだ</a:t>
            </a:r>
          </a:p>
        </p:txBody>
      </p:sp>
      <p:pic>
        <p:nvPicPr>
          <p:cNvPr id="16" name="オンライン メディア 15" title="植木 等｢ドント節｣ANALOG RECORD MUSIC">
            <a:hlinkClick r:id="" action="ppaction://media"/>
            <a:extLst>
              <a:ext uri="{FF2B5EF4-FFF2-40B4-BE49-F238E27FC236}">
                <a16:creationId xmlns:a16="http://schemas.microsoft.com/office/drawing/2014/main" id="{1076490F-F60F-ADD3-124A-A599EA4EB962}"/>
              </a:ext>
            </a:extLst>
          </p:cNvPr>
          <p:cNvPicPr>
            <a:picLocks noRot="1" noChangeAspect="1"/>
          </p:cNvPicPr>
          <p:nvPr>
            <a:videoFile r:link="rId1"/>
          </p:nvPr>
        </p:nvPicPr>
        <p:blipFill>
          <a:blip r:embed="rId4"/>
          <a:stretch>
            <a:fillRect/>
          </a:stretch>
        </p:blipFill>
        <p:spPr>
          <a:xfrm>
            <a:off x="222739" y="2454709"/>
            <a:ext cx="4626987" cy="2614248"/>
          </a:xfrm>
          <a:prstGeom prst="rect">
            <a:avLst/>
          </a:prstGeom>
        </p:spPr>
      </p:pic>
      <p:pic>
        <p:nvPicPr>
          <p:cNvPr id="18" name="図 17">
            <a:extLst>
              <a:ext uri="{FF2B5EF4-FFF2-40B4-BE49-F238E27FC236}">
                <a16:creationId xmlns:a16="http://schemas.microsoft.com/office/drawing/2014/main" id="{711FC8B7-22C1-E62C-E676-881DEBADC677}"/>
              </a:ext>
            </a:extLst>
          </p:cNvPr>
          <p:cNvPicPr>
            <a:picLocks noChangeAspect="1"/>
          </p:cNvPicPr>
          <p:nvPr/>
        </p:nvPicPr>
        <p:blipFill>
          <a:blip r:embed="rId5"/>
          <a:stretch>
            <a:fillRect/>
          </a:stretch>
        </p:blipFill>
        <p:spPr>
          <a:xfrm>
            <a:off x="4849726" y="2454709"/>
            <a:ext cx="1850888" cy="2614248"/>
          </a:xfrm>
          <a:prstGeom prst="rect">
            <a:avLst/>
          </a:prstGeom>
        </p:spPr>
      </p:pic>
    </p:spTree>
    <p:extLst>
      <p:ext uri="{BB962C8B-B14F-4D97-AF65-F5344CB8AC3E}">
        <p14:creationId xmlns:p14="http://schemas.microsoft.com/office/powerpoint/2010/main" val="246509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childTnLst>
                          </p:cTn>
                        </p:par>
                        <p:par>
                          <p:cTn id="7" fill="hold">
                            <p:stCondLst>
                              <p:cond delay="1"/>
                            </p:stCondLst>
                            <p:childTnLst>
                              <p:par>
                                <p:cTn id="8" presetID="22" presetClass="entr" presetSubtype="8" fill="hold" grpId="0" nodeType="afterEffect">
                                  <p:stCondLst>
                                    <p:cond delay="19000"/>
                                  </p:stCondLst>
                                  <p:iterate type="lt">
                                    <p:tmPct val="0"/>
                                  </p:iterate>
                                  <p:childTnLst>
                                    <p:set>
                                      <p:cBhvr>
                                        <p:cTn id="9" dur="1" fill="hold">
                                          <p:stCondLst>
                                            <p:cond delay="0"/>
                                          </p:stCondLst>
                                        </p:cTn>
                                        <p:tgtEl>
                                          <p:spTgt spid="12"/>
                                        </p:tgtEl>
                                        <p:attrNameLst>
                                          <p:attrName>style.visibility</p:attrName>
                                        </p:attrNameLst>
                                      </p:cBhvr>
                                      <p:to>
                                        <p:strVal val="visible"/>
                                      </p:to>
                                    </p:set>
                                    <p:animEffect transition="in" filter="wipe(left)">
                                      <p:cBhvr>
                                        <p:cTn id="10"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6"/>
                </p:tgtEl>
              </p:cMediaNode>
            </p:video>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6"/>
                                        </p:tgtEl>
                                      </p:cBhvr>
                                    </p:cmd>
                                  </p:childTnLst>
                                </p:cTn>
                              </p:par>
                            </p:childTnLst>
                          </p:cTn>
                        </p:par>
                      </p:childTnLst>
                    </p:cTn>
                  </p:par>
                </p:childTnLst>
              </p:cTn>
              <p:nextCondLst>
                <p:cond evt="onClick" delay="0">
                  <p:tgtEl>
                    <p:spTgt spid="16"/>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35188" y="1"/>
            <a:ext cx="8229600" cy="981075"/>
          </a:xfrm>
        </p:spPr>
        <p:txBody>
          <a:bodyPr/>
          <a:lstStyle/>
          <a:p>
            <a:r>
              <a:rPr lang="ja-JP" altLang="en-US" sz="4000"/>
              <a:t>部屋の温度は</a:t>
            </a:r>
            <a:br>
              <a:rPr lang="ja-JP" altLang="en-US" sz="4000"/>
            </a:br>
            <a:r>
              <a:rPr lang="ja-JP" altLang="en-US" sz="4000"/>
              <a:t>どのように決まっているのか？</a:t>
            </a:r>
          </a:p>
        </p:txBody>
      </p:sp>
      <p:sp>
        <p:nvSpPr>
          <p:cNvPr id="10243" name="Rectangle 3"/>
          <p:cNvSpPr>
            <a:spLocks noGrp="1" noChangeArrowheads="1"/>
          </p:cNvSpPr>
          <p:nvPr>
            <p:ph type="body" idx="1"/>
          </p:nvPr>
        </p:nvSpPr>
        <p:spPr>
          <a:xfrm>
            <a:off x="2351089" y="1052513"/>
            <a:ext cx="2962275" cy="1871662"/>
          </a:xfrm>
        </p:spPr>
        <p:txBody>
          <a:bodyPr/>
          <a:lstStyle/>
          <a:p>
            <a:pPr>
              <a:lnSpc>
                <a:spcPct val="80000"/>
              </a:lnSpc>
            </a:pPr>
            <a:r>
              <a:rPr lang="en-US" altLang="ja-JP" sz="2800"/>
              <a:t>1</a:t>
            </a:r>
            <a:r>
              <a:rPr lang="ja-JP" altLang="en-US" sz="2800"/>
              <a:t>：</a:t>
            </a:r>
            <a:r>
              <a:rPr lang="en-US" altLang="ja-JP" sz="2800"/>
              <a:t>00</a:t>
            </a:r>
            <a:r>
              <a:rPr lang="ja-JP" altLang="en-US" sz="2800"/>
              <a:t>　１５℃</a:t>
            </a:r>
          </a:p>
          <a:p>
            <a:pPr>
              <a:lnSpc>
                <a:spcPct val="80000"/>
              </a:lnSpc>
            </a:pPr>
            <a:r>
              <a:rPr lang="en-US" altLang="ja-JP" sz="2800"/>
              <a:t>2</a:t>
            </a:r>
            <a:r>
              <a:rPr lang="ja-JP" altLang="en-US" sz="2800"/>
              <a:t>：</a:t>
            </a:r>
            <a:r>
              <a:rPr lang="en-US" altLang="ja-JP" sz="2800"/>
              <a:t>00</a:t>
            </a:r>
            <a:r>
              <a:rPr lang="ja-JP" altLang="en-US" sz="2800"/>
              <a:t>　１５℃</a:t>
            </a:r>
          </a:p>
          <a:p>
            <a:pPr>
              <a:lnSpc>
                <a:spcPct val="80000"/>
              </a:lnSpc>
            </a:pPr>
            <a:r>
              <a:rPr lang="en-US" altLang="ja-JP" sz="2800"/>
              <a:t>3</a:t>
            </a:r>
            <a:r>
              <a:rPr lang="ja-JP" altLang="en-US" sz="2800"/>
              <a:t>：</a:t>
            </a:r>
            <a:r>
              <a:rPr lang="en-US" altLang="ja-JP" sz="2800"/>
              <a:t>00</a:t>
            </a:r>
            <a:r>
              <a:rPr lang="ja-JP" altLang="en-US" sz="2800"/>
              <a:t>　１５℃</a:t>
            </a:r>
          </a:p>
          <a:p>
            <a:pPr>
              <a:lnSpc>
                <a:spcPct val="80000"/>
              </a:lnSpc>
            </a:pPr>
            <a:r>
              <a:rPr lang="en-US" altLang="ja-JP" sz="2800"/>
              <a:t>4</a:t>
            </a:r>
            <a:r>
              <a:rPr lang="ja-JP" altLang="en-US" sz="2800"/>
              <a:t>：</a:t>
            </a:r>
            <a:r>
              <a:rPr lang="en-US" altLang="ja-JP" sz="2800"/>
              <a:t>00</a:t>
            </a:r>
            <a:r>
              <a:rPr lang="ja-JP" altLang="en-US" sz="2800"/>
              <a:t>　１５℃</a:t>
            </a:r>
          </a:p>
          <a:p>
            <a:pPr>
              <a:lnSpc>
                <a:spcPct val="80000"/>
              </a:lnSpc>
              <a:buFontTx/>
              <a:buNone/>
            </a:pPr>
            <a:endParaRPr kumimoji="0" lang="en-US" altLang="ja-JP" sz="2800"/>
          </a:p>
        </p:txBody>
      </p:sp>
      <p:grpSp>
        <p:nvGrpSpPr>
          <p:cNvPr id="10244" name="Group 4"/>
          <p:cNvGrpSpPr>
            <a:grpSpLocks/>
          </p:cNvGrpSpPr>
          <p:nvPr/>
        </p:nvGrpSpPr>
        <p:grpSpPr bwMode="auto">
          <a:xfrm>
            <a:off x="5951539" y="1052513"/>
            <a:ext cx="2376487" cy="792162"/>
            <a:chOff x="3787" y="1253"/>
            <a:chExt cx="998" cy="589"/>
          </a:xfrm>
        </p:grpSpPr>
        <p:grpSp>
          <p:nvGrpSpPr>
            <p:cNvPr id="10245" name="Group 5"/>
            <p:cNvGrpSpPr>
              <a:grpSpLocks/>
            </p:cNvGrpSpPr>
            <p:nvPr/>
          </p:nvGrpSpPr>
          <p:grpSpPr bwMode="auto">
            <a:xfrm>
              <a:off x="3787" y="1253"/>
              <a:ext cx="998" cy="589"/>
              <a:chOff x="3787" y="1253"/>
              <a:chExt cx="998" cy="589"/>
            </a:xfrm>
          </p:grpSpPr>
          <p:sp>
            <p:nvSpPr>
              <p:cNvPr id="10246" name="Rectangle 6"/>
              <p:cNvSpPr>
                <a:spLocks noChangeArrowheads="1"/>
              </p:cNvSpPr>
              <p:nvPr/>
            </p:nvSpPr>
            <p:spPr bwMode="auto">
              <a:xfrm>
                <a:off x="3787" y="1438"/>
                <a:ext cx="998" cy="40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nvGrpSpPr>
              <p:cNvPr id="10247" name="Group 7"/>
              <p:cNvGrpSpPr>
                <a:grpSpLocks/>
              </p:cNvGrpSpPr>
              <p:nvPr/>
            </p:nvGrpSpPr>
            <p:grpSpPr bwMode="auto">
              <a:xfrm>
                <a:off x="3787" y="1253"/>
                <a:ext cx="998" cy="185"/>
                <a:chOff x="3787" y="1253"/>
                <a:chExt cx="998" cy="185"/>
              </a:xfrm>
            </p:grpSpPr>
            <p:sp>
              <p:nvSpPr>
                <p:cNvPr id="10248" name="Line 8"/>
                <p:cNvSpPr>
                  <a:spLocks noChangeShapeType="1"/>
                </p:cNvSpPr>
                <p:nvPr/>
              </p:nvSpPr>
              <p:spPr bwMode="auto">
                <a:xfrm flipV="1">
                  <a:off x="3787" y="1253"/>
                  <a:ext cx="454" cy="1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249" name="Line 9"/>
                <p:cNvSpPr>
                  <a:spLocks noChangeShapeType="1"/>
                </p:cNvSpPr>
                <p:nvPr/>
              </p:nvSpPr>
              <p:spPr bwMode="auto">
                <a:xfrm>
                  <a:off x="4241" y="1253"/>
                  <a:ext cx="544" cy="1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grpSp>
        <p:sp>
          <p:nvSpPr>
            <p:cNvPr id="10250" name="Text Box 10"/>
            <p:cNvSpPr txBox="1">
              <a:spLocks noChangeArrowheads="1"/>
            </p:cNvSpPr>
            <p:nvPr/>
          </p:nvSpPr>
          <p:spPr bwMode="auto">
            <a:xfrm>
              <a:off x="4014" y="1524"/>
              <a:ext cx="544" cy="27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室温１５℃</a:t>
              </a:r>
            </a:p>
          </p:txBody>
        </p:sp>
      </p:grpSp>
      <p:sp>
        <p:nvSpPr>
          <p:cNvPr id="10251" name="Text Box 11"/>
          <p:cNvSpPr txBox="1">
            <a:spLocks noChangeArrowheads="1"/>
          </p:cNvSpPr>
          <p:nvPr/>
        </p:nvSpPr>
        <p:spPr bwMode="auto">
          <a:xfrm>
            <a:off x="6816725" y="1916113"/>
            <a:ext cx="863600" cy="369332"/>
          </a:xfrm>
          <a:prstGeom prst="rect">
            <a:avLst/>
          </a:prstGeom>
          <a:noFill/>
          <a:ln w="76200" cmpd="tri">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一定</a:t>
            </a:r>
          </a:p>
        </p:txBody>
      </p:sp>
      <p:sp>
        <p:nvSpPr>
          <p:cNvPr id="10252" name="AutoShape 12"/>
          <p:cNvSpPr>
            <a:spLocks noChangeArrowheads="1"/>
          </p:cNvSpPr>
          <p:nvPr/>
        </p:nvSpPr>
        <p:spPr bwMode="auto">
          <a:xfrm>
            <a:off x="6816725" y="2420938"/>
            <a:ext cx="863600" cy="2159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253" name="Text Box 13"/>
          <p:cNvSpPr txBox="1">
            <a:spLocks noChangeArrowheads="1"/>
          </p:cNvSpPr>
          <p:nvPr/>
        </p:nvSpPr>
        <p:spPr bwMode="auto">
          <a:xfrm>
            <a:off x="6311901" y="2565401"/>
            <a:ext cx="2735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sng" strike="noStrike" kern="1200" cap="none" spc="0" normalizeH="0" baseline="0" noProof="0">
                <a:ln>
                  <a:noFill/>
                </a:ln>
                <a:solidFill>
                  <a:srgbClr val="000000"/>
                </a:solidFill>
                <a:effectLst/>
                <a:uLnTx/>
                <a:uFillTx/>
                <a:latin typeface="Arial" charset="0"/>
                <a:ea typeface="ＭＳ Ｐゴシック" charset="-128"/>
                <a:cs typeface="+mn-cs"/>
              </a:rPr>
              <a:t>時間変化なし</a:t>
            </a:r>
          </a:p>
        </p:txBody>
      </p:sp>
      <p:sp>
        <p:nvSpPr>
          <p:cNvPr id="10254" name="Rectangle 14"/>
          <p:cNvSpPr>
            <a:spLocks noChangeArrowheads="1"/>
          </p:cNvSpPr>
          <p:nvPr/>
        </p:nvSpPr>
        <p:spPr bwMode="auto">
          <a:xfrm>
            <a:off x="2566989" y="3141664"/>
            <a:ext cx="3095625" cy="22320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室温　</a:t>
            </a: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15℃</a:t>
            </a:r>
          </a:p>
        </p:txBody>
      </p:sp>
      <p:sp>
        <p:nvSpPr>
          <p:cNvPr id="10255" name="computr1"/>
          <p:cNvSpPr>
            <a:spLocks noEditPoints="1" noChangeArrowheads="1"/>
          </p:cNvSpPr>
          <p:nvPr/>
        </p:nvSpPr>
        <p:spPr bwMode="auto">
          <a:xfrm>
            <a:off x="2927351" y="4581526"/>
            <a:ext cx="360363" cy="720725"/>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256" name="Rectangle 16"/>
          <p:cNvSpPr>
            <a:spLocks noChangeArrowheads="1"/>
          </p:cNvSpPr>
          <p:nvPr/>
        </p:nvSpPr>
        <p:spPr bwMode="auto">
          <a:xfrm>
            <a:off x="2566989" y="4149725"/>
            <a:ext cx="1800225" cy="50323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家電製品等から</a:t>
            </a:r>
          </a:p>
        </p:txBody>
      </p:sp>
      <p:sp>
        <p:nvSpPr>
          <p:cNvPr id="10257" name="Cloud"/>
          <p:cNvSpPr>
            <a:spLocks noChangeAspect="1" noEditPoints="1" noChangeArrowheads="1"/>
          </p:cNvSpPr>
          <p:nvPr/>
        </p:nvSpPr>
        <p:spPr bwMode="auto">
          <a:xfrm>
            <a:off x="2711450" y="3213101"/>
            <a:ext cx="1582738" cy="10080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6600"/>
          </a:solidFill>
          <a:ln w="9525">
            <a:solidFill>
              <a:srgbClr val="000000"/>
            </a:solidFill>
            <a:miter lim="800000"/>
            <a:headEnd/>
            <a:tailEnd/>
          </a:ln>
          <a:effectLst>
            <a:outerShdw dist="107763"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rPr>
              <a:t>②</a:t>
            </a:r>
            <a:r>
              <a:rPr kumimoji="1" lang="ja-JP"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暖気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（常に暖めている。）</a:t>
            </a:r>
          </a:p>
        </p:txBody>
      </p:sp>
      <p:sp>
        <p:nvSpPr>
          <p:cNvPr id="10258" name="Line 18"/>
          <p:cNvSpPr>
            <a:spLocks noChangeShapeType="1"/>
          </p:cNvSpPr>
          <p:nvPr/>
        </p:nvSpPr>
        <p:spPr bwMode="auto">
          <a:xfrm>
            <a:off x="5448300" y="34290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259" name="Line 19"/>
          <p:cNvSpPr>
            <a:spLocks noChangeShapeType="1"/>
          </p:cNvSpPr>
          <p:nvPr/>
        </p:nvSpPr>
        <p:spPr bwMode="auto">
          <a:xfrm>
            <a:off x="5448300" y="4076700"/>
            <a:ext cx="433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260" name="Rectangle 20"/>
          <p:cNvSpPr>
            <a:spLocks noChangeArrowheads="1"/>
          </p:cNvSpPr>
          <p:nvPr/>
        </p:nvSpPr>
        <p:spPr bwMode="auto">
          <a:xfrm>
            <a:off x="5735638" y="3068638"/>
            <a:ext cx="360362" cy="360362"/>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窓</a:t>
            </a:r>
          </a:p>
        </p:txBody>
      </p:sp>
      <p:sp>
        <p:nvSpPr>
          <p:cNvPr id="10261" name="AutoShape 21"/>
          <p:cNvSpPr>
            <a:spLocks noChangeArrowheads="1"/>
          </p:cNvSpPr>
          <p:nvPr/>
        </p:nvSpPr>
        <p:spPr bwMode="auto">
          <a:xfrm rot="10800000">
            <a:off x="4800600" y="3429000"/>
            <a:ext cx="1512888"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①</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寒気</a:t>
            </a:r>
          </a:p>
        </p:txBody>
      </p:sp>
      <p:sp>
        <p:nvSpPr>
          <p:cNvPr id="10262" name="Rectangle 22"/>
          <p:cNvSpPr>
            <a:spLocks noChangeArrowheads="1"/>
          </p:cNvSpPr>
          <p:nvPr/>
        </p:nvSpPr>
        <p:spPr bwMode="auto">
          <a:xfrm>
            <a:off x="5808664" y="4005264"/>
            <a:ext cx="1800225" cy="288925"/>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（常に冷やしている）</a:t>
            </a:r>
          </a:p>
        </p:txBody>
      </p:sp>
      <p:sp>
        <p:nvSpPr>
          <p:cNvPr id="10263" name="Rectangle 23"/>
          <p:cNvSpPr>
            <a:spLocks noChangeArrowheads="1"/>
          </p:cNvSpPr>
          <p:nvPr/>
        </p:nvSpPr>
        <p:spPr bwMode="auto">
          <a:xfrm>
            <a:off x="7535864" y="3141664"/>
            <a:ext cx="270033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でも、温度は下がらない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Why?</a:t>
            </a:r>
          </a:p>
        </p:txBody>
      </p:sp>
      <p:sp>
        <p:nvSpPr>
          <p:cNvPr id="10264" name="Rectangle 24"/>
          <p:cNvSpPr>
            <a:spLocks noChangeArrowheads="1"/>
          </p:cNvSpPr>
          <p:nvPr/>
        </p:nvSpPr>
        <p:spPr bwMode="auto">
          <a:xfrm>
            <a:off x="7535863" y="4365626"/>
            <a:ext cx="2665412" cy="576263"/>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①</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＝②だから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＝エネルギーがバランス</a:t>
            </a:r>
          </a:p>
        </p:txBody>
      </p:sp>
      <p:sp>
        <p:nvSpPr>
          <p:cNvPr id="10265" name="AutoShape 25"/>
          <p:cNvSpPr>
            <a:spLocks noChangeArrowheads="1"/>
          </p:cNvSpPr>
          <p:nvPr/>
        </p:nvSpPr>
        <p:spPr bwMode="auto">
          <a:xfrm>
            <a:off x="8256589" y="3933826"/>
            <a:ext cx="1150937" cy="360363"/>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266" name="Rectangle 26"/>
          <p:cNvSpPr>
            <a:spLocks noChangeArrowheads="1"/>
          </p:cNvSpPr>
          <p:nvPr/>
        </p:nvSpPr>
        <p:spPr bwMode="auto">
          <a:xfrm>
            <a:off x="1919288" y="2997200"/>
            <a:ext cx="8532812" cy="2376488"/>
          </a:xfrm>
          <a:prstGeom prst="rect">
            <a:avLst/>
          </a:prstGeom>
          <a:solidFill>
            <a:schemeClr val="accent1">
              <a:alpha val="8000"/>
            </a:scheme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267" name="Rectangle 27"/>
          <p:cNvSpPr>
            <a:spLocks noChangeArrowheads="1"/>
          </p:cNvSpPr>
          <p:nvPr/>
        </p:nvSpPr>
        <p:spPr bwMode="auto">
          <a:xfrm>
            <a:off x="1919289" y="5445126"/>
            <a:ext cx="8497887" cy="11525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温度変化なし　　　　　エネルギーバランス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　　　　　　　　　①もらうエネルギー＝②失うエネルギー</a:t>
            </a:r>
          </a:p>
        </p:txBody>
      </p:sp>
      <p:sp>
        <p:nvSpPr>
          <p:cNvPr id="10268" name="AutoShape 28"/>
          <p:cNvSpPr>
            <a:spLocks noChangeArrowheads="1"/>
          </p:cNvSpPr>
          <p:nvPr/>
        </p:nvSpPr>
        <p:spPr bwMode="auto">
          <a:xfrm>
            <a:off x="4511675" y="5661026"/>
            <a:ext cx="647700" cy="360363"/>
          </a:xfrm>
          <a:prstGeom prst="leftRightArrow">
            <a:avLst>
              <a:gd name="adj1" fmla="val 50000"/>
              <a:gd name="adj2" fmla="val 359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18529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50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additive="base">
                                        <p:cTn id="12"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500"/>
                            </p:stCondLst>
                            <p:childTnLst>
                              <p:par>
                                <p:cTn id="15" presetID="2" presetClass="entr" presetSubtype="4" fill="hold" nodeType="afterEffect">
                                  <p:stCondLst>
                                    <p:cond delay="50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2500"/>
                            </p:stCondLst>
                            <p:childTnLst>
                              <p:par>
                                <p:cTn id="20" presetID="2" presetClass="entr" presetSubtype="4" fill="hold" nodeType="afterEffect">
                                  <p:stCondLst>
                                    <p:cond delay="500"/>
                                  </p:stCondLst>
                                  <p:childTnLst>
                                    <p:set>
                                      <p:cBhvr>
                                        <p:cTn id="21" dur="1" fill="hold">
                                          <p:stCondLst>
                                            <p:cond delay="0"/>
                                          </p:stCondLst>
                                        </p:cTn>
                                        <p:tgtEl>
                                          <p:spTgt spid="10243">
                                            <p:txEl>
                                              <p:pRg st="3" end="3"/>
                                            </p:txEl>
                                          </p:spTgt>
                                        </p:tgtEl>
                                        <p:attrNameLst>
                                          <p:attrName>style.visibility</p:attrName>
                                        </p:attrNameLst>
                                      </p:cBhvr>
                                      <p:to>
                                        <p:strVal val="visible"/>
                                      </p:to>
                                    </p:set>
                                    <p:anim calcmode="lin" valueType="num">
                                      <p:cBhvr additive="base">
                                        <p:cTn id="22"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3500"/>
                            </p:stCondLst>
                            <p:childTnLst>
                              <p:par>
                                <p:cTn id="25" presetID="8" presetClass="entr" presetSubtype="16" fill="hold" nodeType="afterEffect">
                                  <p:stCondLst>
                                    <p:cond delay="500"/>
                                  </p:stCondLst>
                                  <p:childTnLst>
                                    <p:set>
                                      <p:cBhvr>
                                        <p:cTn id="26" dur="1" fill="hold">
                                          <p:stCondLst>
                                            <p:cond delay="0"/>
                                          </p:stCondLst>
                                        </p:cTn>
                                        <p:tgtEl>
                                          <p:spTgt spid="10244"/>
                                        </p:tgtEl>
                                        <p:attrNameLst>
                                          <p:attrName>style.visibility</p:attrName>
                                        </p:attrNameLst>
                                      </p:cBhvr>
                                      <p:to>
                                        <p:strVal val="visible"/>
                                      </p:to>
                                    </p:set>
                                    <p:animEffect transition="in" filter="diamond(in)">
                                      <p:cBhvr>
                                        <p:cTn id="27" dur="500"/>
                                        <p:tgtEl>
                                          <p:spTgt spid="10244"/>
                                        </p:tgtEl>
                                      </p:cBhvr>
                                    </p:animEffect>
                                  </p:childTnLst>
                                </p:cTn>
                              </p:par>
                            </p:childTnLst>
                          </p:cTn>
                        </p:par>
                        <p:par>
                          <p:cTn id="28" fill="hold">
                            <p:stCondLst>
                              <p:cond delay="4500"/>
                            </p:stCondLst>
                            <p:childTnLst>
                              <p:par>
                                <p:cTn id="29" presetID="8" presetClass="entr" presetSubtype="16" fill="hold" grpId="0" nodeType="afterEffect">
                                  <p:stCondLst>
                                    <p:cond delay="0"/>
                                  </p:stCondLst>
                                  <p:childTnLst>
                                    <p:set>
                                      <p:cBhvr>
                                        <p:cTn id="30" dur="1" fill="hold">
                                          <p:stCondLst>
                                            <p:cond delay="0"/>
                                          </p:stCondLst>
                                        </p:cTn>
                                        <p:tgtEl>
                                          <p:spTgt spid="10251"/>
                                        </p:tgtEl>
                                        <p:attrNameLst>
                                          <p:attrName>style.visibility</p:attrName>
                                        </p:attrNameLst>
                                      </p:cBhvr>
                                      <p:to>
                                        <p:strVal val="visible"/>
                                      </p:to>
                                    </p:set>
                                    <p:animEffect transition="in" filter="diamond(in)">
                                      <p:cBhvr>
                                        <p:cTn id="31" dur="500"/>
                                        <p:tgtEl>
                                          <p:spTgt spid="102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0252"/>
                                        </p:tgtEl>
                                        <p:attrNameLst>
                                          <p:attrName>style.visibility</p:attrName>
                                        </p:attrNameLst>
                                      </p:cBhvr>
                                      <p:to>
                                        <p:strVal val="visible"/>
                                      </p:to>
                                    </p:set>
                                    <p:animEffect transition="in" filter="diamond(in)">
                                      <p:cBhvr>
                                        <p:cTn id="36" dur="500"/>
                                        <p:tgtEl>
                                          <p:spTgt spid="10252"/>
                                        </p:tgtEl>
                                      </p:cBhvr>
                                    </p:animEffect>
                                  </p:childTnLst>
                                </p:cTn>
                              </p:par>
                            </p:childTnLst>
                          </p:cTn>
                        </p:par>
                        <p:par>
                          <p:cTn id="37" fill="hold">
                            <p:stCondLst>
                              <p:cond delay="500"/>
                            </p:stCondLst>
                            <p:childTnLst>
                              <p:par>
                                <p:cTn id="38" presetID="8" presetClass="entr" presetSubtype="16" fill="hold" grpId="0" nodeType="afterEffect">
                                  <p:stCondLst>
                                    <p:cond delay="0"/>
                                  </p:stCondLst>
                                  <p:childTnLst>
                                    <p:set>
                                      <p:cBhvr>
                                        <p:cTn id="39" dur="1" fill="hold">
                                          <p:stCondLst>
                                            <p:cond delay="0"/>
                                          </p:stCondLst>
                                        </p:cTn>
                                        <p:tgtEl>
                                          <p:spTgt spid="10253"/>
                                        </p:tgtEl>
                                        <p:attrNameLst>
                                          <p:attrName>style.visibility</p:attrName>
                                        </p:attrNameLst>
                                      </p:cBhvr>
                                      <p:to>
                                        <p:strVal val="visible"/>
                                      </p:to>
                                    </p:set>
                                    <p:animEffect transition="in" filter="diamond(in)">
                                      <p:cBhvr>
                                        <p:cTn id="40" dur="500"/>
                                        <p:tgtEl>
                                          <p:spTgt spid="10253"/>
                                        </p:tgtEl>
                                      </p:cBhvr>
                                    </p:animEffect>
                                  </p:childTnLst>
                                </p:cTn>
                              </p:par>
                            </p:childTnLst>
                          </p:cTn>
                        </p:par>
                        <p:par>
                          <p:cTn id="41" fill="hold" nodeType="withGroup">
                            <p:stCondLst>
                              <p:cond delay="1000"/>
                            </p:stCondLst>
                            <p:childTnLst>
                              <p:par>
                                <p:cTn id="42" presetID="4" presetClass="entr" presetSubtype="16" fill="hold" grpId="0" nodeType="afterEffect">
                                  <p:stCondLst>
                                    <p:cond delay="0"/>
                                  </p:stCondLst>
                                  <p:childTnLst>
                                    <p:set>
                                      <p:cBhvr>
                                        <p:cTn id="43" dur="1" fill="hold">
                                          <p:stCondLst>
                                            <p:cond delay="0"/>
                                          </p:stCondLst>
                                        </p:cTn>
                                        <p:tgtEl>
                                          <p:spTgt spid="10254"/>
                                        </p:tgtEl>
                                        <p:attrNameLst>
                                          <p:attrName>style.visibility</p:attrName>
                                        </p:attrNameLst>
                                      </p:cBhvr>
                                      <p:to>
                                        <p:strVal val="visible"/>
                                      </p:to>
                                    </p:set>
                                    <p:animEffect transition="in" filter="box(in)">
                                      <p:cBhvr>
                                        <p:cTn id="44" dur="500"/>
                                        <p:tgtEl>
                                          <p:spTgt spid="10254"/>
                                        </p:tgtEl>
                                      </p:cBhvr>
                                    </p:animEffect>
                                  </p:childTnLst>
                                </p:cTn>
                              </p:par>
                            </p:childTnLst>
                          </p:cTn>
                        </p:par>
                        <p:par>
                          <p:cTn id="45" fill="hold">
                            <p:stCondLst>
                              <p:cond delay="1500"/>
                            </p:stCondLst>
                            <p:childTnLst>
                              <p:par>
                                <p:cTn id="46" presetID="4" presetClass="entr" presetSubtype="16" fill="hold" grpId="0" nodeType="afterEffect">
                                  <p:stCondLst>
                                    <p:cond delay="0"/>
                                  </p:stCondLst>
                                  <p:childTnLst>
                                    <p:set>
                                      <p:cBhvr>
                                        <p:cTn id="47" dur="1" fill="hold">
                                          <p:stCondLst>
                                            <p:cond delay="0"/>
                                          </p:stCondLst>
                                        </p:cTn>
                                        <p:tgtEl>
                                          <p:spTgt spid="10255"/>
                                        </p:tgtEl>
                                        <p:attrNameLst>
                                          <p:attrName>style.visibility</p:attrName>
                                        </p:attrNameLst>
                                      </p:cBhvr>
                                      <p:to>
                                        <p:strVal val="visible"/>
                                      </p:to>
                                    </p:set>
                                    <p:animEffect transition="in" filter="box(in)">
                                      <p:cBhvr>
                                        <p:cTn id="48" dur="500"/>
                                        <p:tgtEl>
                                          <p:spTgt spid="10255"/>
                                        </p:tgtEl>
                                      </p:cBhvr>
                                    </p:animEffect>
                                  </p:childTnLst>
                                </p:cTn>
                              </p:par>
                            </p:childTnLst>
                          </p:cTn>
                        </p:par>
                        <p:par>
                          <p:cTn id="49" fill="hold">
                            <p:stCondLst>
                              <p:cond delay="2000"/>
                            </p:stCondLst>
                            <p:childTnLst>
                              <p:par>
                                <p:cTn id="50" presetID="4" presetClass="entr" presetSubtype="16" fill="hold" grpId="1" nodeType="afterEffect">
                                  <p:stCondLst>
                                    <p:cond delay="0"/>
                                  </p:stCondLst>
                                  <p:childTnLst>
                                    <p:set>
                                      <p:cBhvr>
                                        <p:cTn id="51" dur="1" fill="hold">
                                          <p:stCondLst>
                                            <p:cond delay="0"/>
                                          </p:stCondLst>
                                        </p:cTn>
                                        <p:tgtEl>
                                          <p:spTgt spid="10255"/>
                                        </p:tgtEl>
                                        <p:attrNameLst>
                                          <p:attrName>style.visibility</p:attrName>
                                        </p:attrNameLst>
                                      </p:cBhvr>
                                      <p:to>
                                        <p:strVal val="visible"/>
                                      </p:to>
                                    </p:set>
                                    <p:animEffect transition="in" filter="box(in)">
                                      <p:cBhvr>
                                        <p:cTn id="52" dur="500"/>
                                        <p:tgtEl>
                                          <p:spTgt spid="10255"/>
                                        </p:tgtEl>
                                      </p:cBhvr>
                                    </p:animEffect>
                                  </p:childTnLst>
                                </p:cTn>
                              </p:par>
                            </p:childTnLst>
                          </p:cTn>
                        </p:par>
                        <p:par>
                          <p:cTn id="53" fill="hold">
                            <p:stCondLst>
                              <p:cond delay="2500"/>
                            </p:stCondLst>
                            <p:childTnLst>
                              <p:par>
                                <p:cTn id="54" presetID="4" presetClass="entr" presetSubtype="16" fill="hold" grpId="0" nodeType="afterEffect">
                                  <p:stCondLst>
                                    <p:cond delay="0"/>
                                  </p:stCondLst>
                                  <p:childTnLst>
                                    <p:set>
                                      <p:cBhvr>
                                        <p:cTn id="55" dur="1" fill="hold">
                                          <p:stCondLst>
                                            <p:cond delay="0"/>
                                          </p:stCondLst>
                                        </p:cTn>
                                        <p:tgtEl>
                                          <p:spTgt spid="10260"/>
                                        </p:tgtEl>
                                        <p:attrNameLst>
                                          <p:attrName>style.visibility</p:attrName>
                                        </p:attrNameLst>
                                      </p:cBhvr>
                                      <p:to>
                                        <p:strVal val="visible"/>
                                      </p:to>
                                    </p:set>
                                    <p:animEffect transition="in" filter="box(in)">
                                      <p:cBhvr>
                                        <p:cTn id="56" dur="500"/>
                                        <p:tgtEl>
                                          <p:spTgt spid="10260"/>
                                        </p:tgtEl>
                                      </p:cBhvr>
                                    </p:animEffect>
                                  </p:childTnLst>
                                </p:cTn>
                              </p:par>
                            </p:childTnLst>
                          </p:cTn>
                        </p:par>
                        <p:par>
                          <p:cTn id="57" fill="hold">
                            <p:stCondLst>
                              <p:cond delay="3000"/>
                            </p:stCondLst>
                            <p:childTnLst>
                              <p:par>
                                <p:cTn id="58" presetID="4" presetClass="entr" presetSubtype="16" fill="hold" grpId="0" nodeType="afterEffect">
                                  <p:stCondLst>
                                    <p:cond delay="0"/>
                                  </p:stCondLst>
                                  <p:childTnLst>
                                    <p:set>
                                      <p:cBhvr>
                                        <p:cTn id="59" dur="1" fill="hold">
                                          <p:stCondLst>
                                            <p:cond delay="0"/>
                                          </p:stCondLst>
                                        </p:cTn>
                                        <p:tgtEl>
                                          <p:spTgt spid="10259"/>
                                        </p:tgtEl>
                                        <p:attrNameLst>
                                          <p:attrName>style.visibility</p:attrName>
                                        </p:attrNameLst>
                                      </p:cBhvr>
                                      <p:to>
                                        <p:strVal val="visible"/>
                                      </p:to>
                                    </p:set>
                                    <p:animEffect transition="in" filter="box(in)">
                                      <p:cBhvr>
                                        <p:cTn id="60" dur="500"/>
                                        <p:tgtEl>
                                          <p:spTgt spid="10259"/>
                                        </p:tgtEl>
                                      </p:cBhvr>
                                    </p:animEffect>
                                  </p:childTnLst>
                                </p:cTn>
                              </p:par>
                            </p:childTnLst>
                          </p:cTn>
                        </p:par>
                        <p:par>
                          <p:cTn id="61" fill="hold">
                            <p:stCondLst>
                              <p:cond delay="3500"/>
                            </p:stCondLst>
                            <p:childTnLst>
                              <p:par>
                                <p:cTn id="62" presetID="4" presetClass="entr" presetSubtype="16" fill="hold" grpId="0" nodeType="afterEffect">
                                  <p:stCondLst>
                                    <p:cond delay="0"/>
                                  </p:stCondLst>
                                  <p:childTnLst>
                                    <p:set>
                                      <p:cBhvr>
                                        <p:cTn id="63" dur="1" fill="hold">
                                          <p:stCondLst>
                                            <p:cond delay="0"/>
                                          </p:stCondLst>
                                        </p:cTn>
                                        <p:tgtEl>
                                          <p:spTgt spid="10258"/>
                                        </p:tgtEl>
                                        <p:attrNameLst>
                                          <p:attrName>style.visibility</p:attrName>
                                        </p:attrNameLst>
                                      </p:cBhvr>
                                      <p:to>
                                        <p:strVal val="visible"/>
                                      </p:to>
                                    </p:set>
                                    <p:animEffect transition="in" filter="box(in)">
                                      <p:cBhvr>
                                        <p:cTn id="64" dur="500"/>
                                        <p:tgtEl>
                                          <p:spTgt spid="10258"/>
                                        </p:tgtEl>
                                      </p:cBhvr>
                                    </p:animEffect>
                                  </p:childTnLst>
                                </p:cTn>
                              </p:par>
                            </p:childTnLst>
                          </p:cTn>
                        </p:par>
                        <p:par>
                          <p:cTn id="65" fill="hold">
                            <p:stCondLst>
                              <p:cond delay="4000"/>
                            </p:stCondLst>
                            <p:childTnLst>
                              <p:par>
                                <p:cTn id="66" presetID="8" presetClass="entr" presetSubtype="16" fill="hold" grpId="0" nodeType="afterEffect">
                                  <p:stCondLst>
                                    <p:cond delay="0"/>
                                  </p:stCondLst>
                                  <p:childTnLst>
                                    <p:set>
                                      <p:cBhvr>
                                        <p:cTn id="67" dur="1" fill="hold">
                                          <p:stCondLst>
                                            <p:cond delay="0"/>
                                          </p:stCondLst>
                                        </p:cTn>
                                        <p:tgtEl>
                                          <p:spTgt spid="10266"/>
                                        </p:tgtEl>
                                        <p:attrNameLst>
                                          <p:attrName>style.visibility</p:attrName>
                                        </p:attrNameLst>
                                      </p:cBhvr>
                                      <p:to>
                                        <p:strVal val="visible"/>
                                      </p:to>
                                    </p:set>
                                    <p:animEffect transition="in" filter="diamond(in)">
                                      <p:cBhvr>
                                        <p:cTn id="68" dur="2000"/>
                                        <p:tgtEl>
                                          <p:spTgt spid="10266"/>
                                        </p:tgtEl>
                                      </p:cBhvr>
                                    </p:animEffect>
                                  </p:childTnLst>
                                </p:cTn>
                              </p:par>
                            </p:childTnLst>
                          </p:cTn>
                        </p:par>
                        <p:par>
                          <p:cTn id="69" fill="hold" nodeType="withGroup">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0261"/>
                                        </p:tgtEl>
                                        <p:attrNameLst>
                                          <p:attrName>style.visibility</p:attrName>
                                        </p:attrNameLst>
                                      </p:cBhvr>
                                      <p:to>
                                        <p:strVal val="visible"/>
                                      </p:to>
                                    </p:set>
                                    <p:anim calcmode="lin" valueType="num">
                                      <p:cBhvr additive="base">
                                        <p:cTn id="72" dur="500" fill="hold"/>
                                        <p:tgtEl>
                                          <p:spTgt spid="10261"/>
                                        </p:tgtEl>
                                        <p:attrNameLst>
                                          <p:attrName>ppt_x</p:attrName>
                                        </p:attrNameLst>
                                      </p:cBhvr>
                                      <p:tavLst>
                                        <p:tav tm="0">
                                          <p:val>
                                            <p:strVal val="#ppt_x"/>
                                          </p:val>
                                        </p:tav>
                                        <p:tav tm="100000">
                                          <p:val>
                                            <p:strVal val="#ppt_x"/>
                                          </p:val>
                                        </p:tav>
                                      </p:tavLst>
                                    </p:anim>
                                    <p:anim calcmode="lin" valueType="num">
                                      <p:cBhvr additive="base">
                                        <p:cTn id="73" dur="500" fill="hold"/>
                                        <p:tgtEl>
                                          <p:spTgt spid="10261"/>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10262"/>
                                        </p:tgtEl>
                                        <p:attrNameLst>
                                          <p:attrName>style.visibility</p:attrName>
                                        </p:attrNameLst>
                                      </p:cBhvr>
                                      <p:to>
                                        <p:strVal val="visible"/>
                                      </p:to>
                                    </p:set>
                                    <p:anim calcmode="lin" valueType="num">
                                      <p:cBhvr additive="base">
                                        <p:cTn id="77" dur="500" fill="hold"/>
                                        <p:tgtEl>
                                          <p:spTgt spid="10262"/>
                                        </p:tgtEl>
                                        <p:attrNameLst>
                                          <p:attrName>ppt_x</p:attrName>
                                        </p:attrNameLst>
                                      </p:cBhvr>
                                      <p:tavLst>
                                        <p:tav tm="0">
                                          <p:val>
                                            <p:strVal val="#ppt_x"/>
                                          </p:val>
                                        </p:tav>
                                        <p:tav tm="100000">
                                          <p:val>
                                            <p:strVal val="#ppt_x"/>
                                          </p:val>
                                        </p:tav>
                                      </p:tavLst>
                                    </p:anim>
                                    <p:anim calcmode="lin" valueType="num">
                                      <p:cBhvr additive="base">
                                        <p:cTn id="78" dur="500" fill="hold"/>
                                        <p:tgtEl>
                                          <p:spTgt spid="10262"/>
                                        </p:tgtEl>
                                        <p:attrNameLst>
                                          <p:attrName>ppt_y</p:attrName>
                                        </p:attrNameLst>
                                      </p:cBhvr>
                                      <p:tavLst>
                                        <p:tav tm="0">
                                          <p:val>
                                            <p:strVal val="1+#ppt_h/2"/>
                                          </p:val>
                                        </p:tav>
                                        <p:tav tm="100000">
                                          <p:val>
                                            <p:strVal val="#ppt_y"/>
                                          </p:val>
                                        </p:tav>
                                      </p:tavLst>
                                    </p:anim>
                                  </p:childTnLst>
                                </p:cTn>
                              </p:par>
                            </p:childTnLst>
                          </p:cTn>
                        </p:par>
                        <p:par>
                          <p:cTn id="79" fill="hold" nodeType="withGroup">
                            <p:stCondLst>
                              <p:cond delay="7000"/>
                            </p:stCondLst>
                            <p:childTnLst>
                              <p:par>
                                <p:cTn id="80" presetID="2" presetClass="entr" presetSubtype="4" fill="hold" grpId="0" nodeType="afterEffect">
                                  <p:stCondLst>
                                    <p:cond delay="0"/>
                                  </p:stCondLst>
                                  <p:childTnLst>
                                    <p:set>
                                      <p:cBhvr>
                                        <p:cTn id="81" dur="1" fill="hold">
                                          <p:stCondLst>
                                            <p:cond delay="0"/>
                                          </p:stCondLst>
                                        </p:cTn>
                                        <p:tgtEl>
                                          <p:spTgt spid="10256"/>
                                        </p:tgtEl>
                                        <p:attrNameLst>
                                          <p:attrName>style.visibility</p:attrName>
                                        </p:attrNameLst>
                                      </p:cBhvr>
                                      <p:to>
                                        <p:strVal val="visible"/>
                                      </p:to>
                                    </p:set>
                                    <p:anim calcmode="lin" valueType="num">
                                      <p:cBhvr additive="base">
                                        <p:cTn id="82" dur="500" fill="hold"/>
                                        <p:tgtEl>
                                          <p:spTgt spid="10256"/>
                                        </p:tgtEl>
                                        <p:attrNameLst>
                                          <p:attrName>ppt_x</p:attrName>
                                        </p:attrNameLst>
                                      </p:cBhvr>
                                      <p:tavLst>
                                        <p:tav tm="0">
                                          <p:val>
                                            <p:strVal val="#ppt_x"/>
                                          </p:val>
                                        </p:tav>
                                        <p:tav tm="100000">
                                          <p:val>
                                            <p:strVal val="#ppt_x"/>
                                          </p:val>
                                        </p:tav>
                                      </p:tavLst>
                                    </p:anim>
                                    <p:anim calcmode="lin" valueType="num">
                                      <p:cBhvr additive="base">
                                        <p:cTn id="83" dur="500" fill="hold"/>
                                        <p:tgtEl>
                                          <p:spTgt spid="10256"/>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2" presetClass="entr" presetSubtype="4" fill="hold" grpId="0" nodeType="afterEffect">
                                  <p:stCondLst>
                                    <p:cond delay="0"/>
                                  </p:stCondLst>
                                  <p:childTnLst>
                                    <p:set>
                                      <p:cBhvr>
                                        <p:cTn id="86" dur="1" fill="hold">
                                          <p:stCondLst>
                                            <p:cond delay="0"/>
                                          </p:stCondLst>
                                        </p:cTn>
                                        <p:tgtEl>
                                          <p:spTgt spid="10257"/>
                                        </p:tgtEl>
                                        <p:attrNameLst>
                                          <p:attrName>style.visibility</p:attrName>
                                        </p:attrNameLst>
                                      </p:cBhvr>
                                      <p:to>
                                        <p:strVal val="visible"/>
                                      </p:to>
                                    </p:set>
                                    <p:anim calcmode="lin" valueType="num">
                                      <p:cBhvr additive="base">
                                        <p:cTn id="87" dur="500" fill="hold"/>
                                        <p:tgtEl>
                                          <p:spTgt spid="10257"/>
                                        </p:tgtEl>
                                        <p:attrNameLst>
                                          <p:attrName>ppt_x</p:attrName>
                                        </p:attrNameLst>
                                      </p:cBhvr>
                                      <p:tavLst>
                                        <p:tav tm="0">
                                          <p:val>
                                            <p:strVal val="#ppt_x"/>
                                          </p:val>
                                        </p:tav>
                                        <p:tav tm="100000">
                                          <p:val>
                                            <p:strVal val="#ppt_x"/>
                                          </p:val>
                                        </p:tav>
                                      </p:tavLst>
                                    </p:anim>
                                    <p:anim calcmode="lin" valueType="num">
                                      <p:cBhvr additive="base">
                                        <p:cTn id="88" dur="500" fill="hold"/>
                                        <p:tgtEl>
                                          <p:spTgt spid="10257"/>
                                        </p:tgtEl>
                                        <p:attrNameLst>
                                          <p:attrName>ppt_y</p:attrName>
                                        </p:attrNameLst>
                                      </p:cBhvr>
                                      <p:tavLst>
                                        <p:tav tm="0">
                                          <p:val>
                                            <p:strVal val="1+#ppt_h/2"/>
                                          </p:val>
                                        </p:tav>
                                        <p:tav tm="100000">
                                          <p:val>
                                            <p:strVal val="#ppt_y"/>
                                          </p:val>
                                        </p:tav>
                                      </p:tavLst>
                                    </p:anim>
                                  </p:childTnLst>
                                </p:cTn>
                              </p:par>
                            </p:childTnLst>
                          </p:cTn>
                        </p:par>
                        <p:par>
                          <p:cTn id="89" fill="hold" nodeType="withGroup">
                            <p:stCondLst>
                              <p:cond delay="8000"/>
                            </p:stCondLst>
                            <p:childTnLst>
                              <p:par>
                                <p:cTn id="90" presetID="5" presetClass="entr" presetSubtype="10" fill="hold" grpId="0" nodeType="afterEffect">
                                  <p:stCondLst>
                                    <p:cond delay="0"/>
                                  </p:stCondLst>
                                  <p:childTnLst>
                                    <p:set>
                                      <p:cBhvr>
                                        <p:cTn id="91" dur="1" fill="hold">
                                          <p:stCondLst>
                                            <p:cond delay="0"/>
                                          </p:stCondLst>
                                        </p:cTn>
                                        <p:tgtEl>
                                          <p:spTgt spid="10263"/>
                                        </p:tgtEl>
                                        <p:attrNameLst>
                                          <p:attrName>style.visibility</p:attrName>
                                        </p:attrNameLst>
                                      </p:cBhvr>
                                      <p:to>
                                        <p:strVal val="visible"/>
                                      </p:to>
                                    </p:set>
                                    <p:animEffect transition="in" filter="checkerboard(across)">
                                      <p:cBhvr>
                                        <p:cTn id="92" dur="500"/>
                                        <p:tgtEl>
                                          <p:spTgt spid="1026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0264"/>
                                        </p:tgtEl>
                                        <p:attrNameLst>
                                          <p:attrName>style.visibility</p:attrName>
                                        </p:attrNameLst>
                                      </p:cBhvr>
                                      <p:to>
                                        <p:strVal val="visible"/>
                                      </p:to>
                                    </p:set>
                                    <p:animEffect transition="in" filter="blinds(horizontal)">
                                      <p:cBhvr>
                                        <p:cTn id="97" dur="500"/>
                                        <p:tgtEl>
                                          <p:spTgt spid="1026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0265"/>
                                        </p:tgtEl>
                                        <p:attrNameLst>
                                          <p:attrName>style.visibility</p:attrName>
                                        </p:attrNameLst>
                                      </p:cBhvr>
                                      <p:to>
                                        <p:strVal val="visible"/>
                                      </p:to>
                                    </p:set>
                                    <p:animEffect transition="in" filter="blinds(horizontal)">
                                      <p:cBhvr>
                                        <p:cTn id="100" dur="500"/>
                                        <p:tgtEl>
                                          <p:spTgt spid="1026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0267"/>
                                        </p:tgtEl>
                                        <p:attrNameLst>
                                          <p:attrName>style.visibility</p:attrName>
                                        </p:attrNameLst>
                                      </p:cBhvr>
                                      <p:to>
                                        <p:strVal val="visible"/>
                                      </p:to>
                                    </p:set>
                                    <p:animEffect transition="in" filter="blinds(horizontal)">
                                      <p:cBhvr>
                                        <p:cTn id="105" dur="500"/>
                                        <p:tgtEl>
                                          <p:spTgt spid="10267"/>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0268"/>
                                        </p:tgtEl>
                                        <p:attrNameLst>
                                          <p:attrName>style.visibility</p:attrName>
                                        </p:attrNameLst>
                                      </p:cBhvr>
                                      <p:to>
                                        <p:strVal val="visible"/>
                                      </p:to>
                                    </p:set>
                                    <p:animEffect transition="in" filter="blinds(horizontal)">
                                      <p:cBhvr>
                                        <p:cTn id="108" dur="5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2" grpId="0" animBg="1"/>
      <p:bldP spid="10253" grpId="0"/>
      <p:bldP spid="10254" grpId="0" animBg="1"/>
      <p:bldP spid="10255" grpId="0" animBg="1"/>
      <p:bldP spid="10255" grpId="1" animBg="1"/>
      <p:bldP spid="10256" grpId="0" animBg="1"/>
      <p:bldP spid="10257" grpId="0" animBg="1"/>
      <p:bldP spid="10258" grpId="0" animBg="1"/>
      <p:bldP spid="10259" grpId="0" animBg="1"/>
      <p:bldP spid="10260" grpId="0" animBg="1"/>
      <p:bldP spid="10261" grpId="0" animBg="1"/>
      <p:bldP spid="10262" grpId="0" animBg="1"/>
      <p:bldP spid="10263" grpId="0"/>
      <p:bldP spid="10264" grpId="0" animBg="1"/>
      <p:bldP spid="10265" grpId="0" animBg="1"/>
      <p:bldP spid="10266" grpId="0" animBg="1"/>
      <p:bldP spid="10267" grpId="0" animBg="1"/>
      <p:bldP spid="102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ja-JP" altLang="en-US"/>
              <a:t>地球にあてはめてみよう！！</a:t>
            </a:r>
          </a:p>
        </p:txBody>
      </p:sp>
      <p:sp>
        <p:nvSpPr>
          <p:cNvPr id="11267" name="Rectangle 3"/>
          <p:cNvSpPr>
            <a:spLocks noGrp="1" noChangeArrowheads="1"/>
          </p:cNvSpPr>
          <p:nvPr>
            <p:ph type="body" sz="half" idx="1"/>
          </p:nvPr>
        </p:nvSpPr>
        <p:spPr>
          <a:xfrm>
            <a:off x="1981200" y="1600200"/>
            <a:ext cx="7499350" cy="3124200"/>
          </a:xfrm>
        </p:spPr>
        <p:txBody>
          <a:bodyPr/>
          <a:lstStyle/>
          <a:p>
            <a:r>
              <a:rPr lang="ja-JP" altLang="en-US" sz="2800"/>
              <a:t>その壱　 　　　がない場合の地球</a:t>
            </a:r>
          </a:p>
          <a:p>
            <a:endParaRPr lang="ja-JP" altLang="en-US" sz="2800"/>
          </a:p>
          <a:p>
            <a:r>
              <a:rPr lang="en-US" altLang="ja-JP" sz="2800"/>
              <a:t>1900</a:t>
            </a:r>
            <a:r>
              <a:rPr lang="ja-JP" altLang="en-US" sz="2800"/>
              <a:t>年　　１５℃</a:t>
            </a:r>
          </a:p>
          <a:p>
            <a:r>
              <a:rPr lang="en-US" altLang="ja-JP" sz="2800"/>
              <a:t>1930</a:t>
            </a:r>
            <a:r>
              <a:rPr lang="ja-JP" altLang="en-US" sz="2800"/>
              <a:t>年　　１５℃</a:t>
            </a:r>
          </a:p>
          <a:p>
            <a:r>
              <a:rPr lang="en-US" altLang="ja-JP" sz="2800"/>
              <a:t>1960</a:t>
            </a:r>
            <a:r>
              <a:rPr lang="ja-JP" altLang="en-US" sz="2800"/>
              <a:t>年　　１５℃</a:t>
            </a:r>
          </a:p>
          <a:p>
            <a:r>
              <a:rPr lang="en-US" altLang="ja-JP" sz="2800"/>
              <a:t>1990</a:t>
            </a:r>
            <a:r>
              <a:rPr lang="ja-JP" altLang="en-US" sz="2800"/>
              <a:t>年　　１５℃</a:t>
            </a:r>
          </a:p>
        </p:txBody>
      </p:sp>
      <p:graphicFrame>
        <p:nvGraphicFramePr>
          <p:cNvPr id="11268" name="Object 4"/>
          <p:cNvGraphicFramePr>
            <a:graphicFrameLocks noGrp="1" noChangeAspect="1"/>
          </p:cNvGraphicFramePr>
          <p:nvPr>
            <p:ph sz="quarter" idx="2"/>
          </p:nvPr>
        </p:nvGraphicFramePr>
        <p:xfrm>
          <a:off x="8134350" y="2584450"/>
          <a:ext cx="114300" cy="215900"/>
        </p:xfrm>
        <a:graphic>
          <a:graphicData uri="http://schemas.openxmlformats.org/presentationml/2006/ole">
            <mc:AlternateContent xmlns:mc="http://schemas.openxmlformats.org/markup-compatibility/2006">
              <mc:Choice xmlns:v="urn:schemas-microsoft-com:vml" Requires="v">
                <p:oleObj name="数式" r:id="rId2" imgW="114120" imgH="215640" progId="Equation.3">
                  <p:embed/>
                </p:oleObj>
              </mc:Choice>
              <mc:Fallback>
                <p:oleObj name="数式" r:id="rId2" imgW="114120" imgH="215640" progId="Equation.3">
                  <p:embed/>
                  <p:pic>
                    <p:nvPicPr>
                      <p:cNvPr id="1126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350" y="25844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5"/>
          <p:cNvGraphicFramePr>
            <a:graphicFrameLocks noGrp="1" noChangeAspect="1"/>
          </p:cNvGraphicFramePr>
          <p:nvPr>
            <p:ph sz="quarter" idx="3"/>
          </p:nvPr>
        </p:nvGraphicFramePr>
        <p:xfrm>
          <a:off x="3792539" y="1489075"/>
          <a:ext cx="719137" cy="679450"/>
        </p:xfrm>
        <a:graphic>
          <a:graphicData uri="http://schemas.openxmlformats.org/presentationml/2006/ole">
            <mc:AlternateContent xmlns:mc="http://schemas.openxmlformats.org/markup-compatibility/2006">
              <mc:Choice xmlns:v="urn:schemas-microsoft-com:vml" Requires="v">
                <p:oleObj name="数式" r:id="rId4" imgW="228600" imgH="215640" progId="Equation.3">
                  <p:embed/>
                </p:oleObj>
              </mc:Choice>
              <mc:Fallback>
                <p:oleObj name="数式" r:id="rId4" imgW="228600" imgH="215640" progId="Equation.3">
                  <p:embed/>
                  <p:pic>
                    <p:nvPicPr>
                      <p:cNvPr id="1126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9" y="1489075"/>
                        <a:ext cx="719137"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6"/>
          <p:cNvSpPr>
            <a:spLocks noChangeArrowheads="1"/>
          </p:cNvSpPr>
          <p:nvPr/>
        </p:nvSpPr>
        <p:spPr bwMode="auto">
          <a:xfrm>
            <a:off x="7175501" y="2133600"/>
            <a:ext cx="936625" cy="433388"/>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一定</a:t>
            </a:r>
          </a:p>
        </p:txBody>
      </p:sp>
      <p:sp>
        <p:nvSpPr>
          <p:cNvPr id="11271" name="AutoShape 7"/>
          <p:cNvSpPr>
            <a:spLocks noChangeArrowheads="1"/>
          </p:cNvSpPr>
          <p:nvPr/>
        </p:nvSpPr>
        <p:spPr bwMode="auto">
          <a:xfrm>
            <a:off x="7175500" y="2636839"/>
            <a:ext cx="935038" cy="287337"/>
          </a:xfrm>
          <a:prstGeom prst="down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272" name="Rectangle 8"/>
          <p:cNvSpPr>
            <a:spLocks noChangeArrowheads="1"/>
          </p:cNvSpPr>
          <p:nvPr/>
        </p:nvSpPr>
        <p:spPr bwMode="auto">
          <a:xfrm>
            <a:off x="6672264" y="2997200"/>
            <a:ext cx="2016125" cy="4318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時間変化なし</a:t>
            </a:r>
          </a:p>
        </p:txBody>
      </p:sp>
      <p:sp>
        <p:nvSpPr>
          <p:cNvPr id="11273" name="AutoShape 9"/>
          <p:cNvSpPr>
            <a:spLocks noChangeArrowheads="1"/>
          </p:cNvSpPr>
          <p:nvPr/>
        </p:nvSpPr>
        <p:spPr bwMode="auto">
          <a:xfrm>
            <a:off x="7248526" y="3500438"/>
            <a:ext cx="936625" cy="431800"/>
          </a:xfrm>
          <a:prstGeom prst="downArrow">
            <a:avLst>
              <a:gd name="adj1" fmla="val 50000"/>
              <a:gd name="adj2" fmla="val 25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274" name="Rectangle 10"/>
          <p:cNvSpPr>
            <a:spLocks noChangeArrowheads="1"/>
          </p:cNvSpPr>
          <p:nvPr/>
        </p:nvSpPr>
        <p:spPr bwMode="auto">
          <a:xfrm>
            <a:off x="6167438" y="4005264"/>
            <a:ext cx="3168650" cy="503237"/>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エネルギーバランスしている</a:t>
            </a:r>
          </a:p>
        </p:txBody>
      </p:sp>
      <p:sp>
        <p:nvSpPr>
          <p:cNvPr id="11275" name="Rectangle 11"/>
          <p:cNvSpPr>
            <a:spLocks noChangeArrowheads="1"/>
          </p:cNvSpPr>
          <p:nvPr/>
        </p:nvSpPr>
        <p:spPr bwMode="auto">
          <a:xfrm>
            <a:off x="5519739" y="2060575"/>
            <a:ext cx="4319587" cy="2736850"/>
          </a:xfrm>
          <a:prstGeom prst="rect">
            <a:avLst/>
          </a:prstGeom>
          <a:solidFill>
            <a:schemeClr val="accent1">
              <a:alpha val="9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276" name="Rectangle 12"/>
          <p:cNvSpPr>
            <a:spLocks noChangeArrowheads="1"/>
          </p:cNvSpPr>
          <p:nvPr/>
        </p:nvSpPr>
        <p:spPr bwMode="auto">
          <a:xfrm>
            <a:off x="2566989" y="4941888"/>
            <a:ext cx="7381875" cy="16557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　　</a:t>
            </a: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①地球にとってのもらうエネルギー</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・太陽光エネルギー</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②地球にとっての失うエネルギー</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・赤外線エネルギー</a:t>
            </a:r>
          </a:p>
        </p:txBody>
      </p:sp>
    </p:spTree>
    <p:extLst>
      <p:ext uri="{BB962C8B-B14F-4D97-AF65-F5344CB8AC3E}">
        <p14:creationId xmlns:p14="http://schemas.microsoft.com/office/powerpoint/2010/main" val="2827118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additive="base">
                                        <p:cTn id="12" dur="500" fill="hold"/>
                                        <p:tgtEl>
                                          <p:spTgt spid="11269"/>
                                        </p:tgtEl>
                                        <p:attrNameLst>
                                          <p:attrName>ppt_x</p:attrName>
                                        </p:attrNameLst>
                                      </p:cBhvr>
                                      <p:tavLst>
                                        <p:tav tm="0">
                                          <p:val>
                                            <p:strVal val="#ppt_x"/>
                                          </p:val>
                                        </p:tav>
                                        <p:tav tm="100000">
                                          <p:val>
                                            <p:strVal val="#ppt_x"/>
                                          </p:val>
                                        </p:tav>
                                      </p:tavLst>
                                    </p:anim>
                                    <p:anim calcmode="lin" valueType="num">
                                      <p:cBhvr additive="base">
                                        <p:cTn id="13" dur="500" fill="hold"/>
                                        <p:tgtEl>
                                          <p:spTgt spid="11269"/>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1500"/>
                            </p:stCondLst>
                            <p:childTnLst>
                              <p:par>
                                <p:cTn id="20" presetID="2" presetClass="entr" presetSubtype="4" fill="hold" nodeType="afterEffect">
                                  <p:stCondLst>
                                    <p:cond delay="500"/>
                                  </p:stCondLst>
                                  <p:childTnLst>
                                    <p:set>
                                      <p:cBhvr>
                                        <p:cTn id="21" dur="1" fill="hold">
                                          <p:stCondLst>
                                            <p:cond delay="0"/>
                                          </p:stCondLst>
                                        </p:cTn>
                                        <p:tgtEl>
                                          <p:spTgt spid="11267">
                                            <p:txEl>
                                              <p:pRg st="3" end="3"/>
                                            </p:txEl>
                                          </p:spTgt>
                                        </p:tgtEl>
                                        <p:attrNameLst>
                                          <p:attrName>style.visibility</p:attrName>
                                        </p:attrNameLst>
                                      </p:cBhvr>
                                      <p:to>
                                        <p:strVal val="visible"/>
                                      </p:to>
                                    </p:set>
                                    <p:anim calcmode="lin" valueType="num">
                                      <p:cBhvr additive="base">
                                        <p:cTn id="22"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2500"/>
                            </p:stCondLst>
                            <p:childTnLst>
                              <p:par>
                                <p:cTn id="25" presetID="2" presetClass="entr" presetSubtype="4" fill="hold" nodeType="afterEffect">
                                  <p:stCondLst>
                                    <p:cond delay="500"/>
                                  </p:stCondLst>
                                  <p:childTnLst>
                                    <p:set>
                                      <p:cBhvr>
                                        <p:cTn id="26" dur="1" fill="hold">
                                          <p:stCondLst>
                                            <p:cond delay="0"/>
                                          </p:stCondLst>
                                        </p:cTn>
                                        <p:tgtEl>
                                          <p:spTgt spid="11267">
                                            <p:txEl>
                                              <p:pRg st="4" end="4"/>
                                            </p:txEl>
                                          </p:spTgt>
                                        </p:tgtEl>
                                        <p:attrNameLst>
                                          <p:attrName>style.visibility</p:attrName>
                                        </p:attrNameLst>
                                      </p:cBhvr>
                                      <p:to>
                                        <p:strVal val="visible"/>
                                      </p:to>
                                    </p:set>
                                    <p:anim calcmode="lin" valueType="num">
                                      <p:cBhvr additive="base">
                                        <p:cTn id="27"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3500"/>
                            </p:stCondLst>
                            <p:childTnLst>
                              <p:par>
                                <p:cTn id="30" presetID="2" presetClass="entr" presetSubtype="4" fill="hold" nodeType="afterEffect">
                                  <p:stCondLst>
                                    <p:cond delay="500"/>
                                  </p:stCondLst>
                                  <p:childTnLst>
                                    <p:set>
                                      <p:cBhvr>
                                        <p:cTn id="31" dur="1" fill="hold">
                                          <p:stCondLst>
                                            <p:cond delay="0"/>
                                          </p:stCondLst>
                                        </p:cTn>
                                        <p:tgtEl>
                                          <p:spTgt spid="11267">
                                            <p:txEl>
                                              <p:pRg st="5" end="5"/>
                                            </p:txEl>
                                          </p:spTgt>
                                        </p:tgtEl>
                                        <p:attrNameLst>
                                          <p:attrName>style.visibility</p:attrName>
                                        </p:attrNameLst>
                                      </p:cBhvr>
                                      <p:to>
                                        <p:strVal val="visible"/>
                                      </p:to>
                                    </p:set>
                                    <p:anim calcmode="lin" valueType="num">
                                      <p:cBhvr additive="base">
                                        <p:cTn id="32"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4500"/>
                            </p:stCondLst>
                            <p:childTnLst>
                              <p:par>
                                <p:cTn id="35" presetID="8" presetClass="entr" presetSubtype="16" fill="hold" grpId="0" nodeType="afterEffect">
                                  <p:stCondLst>
                                    <p:cond delay="0"/>
                                  </p:stCondLst>
                                  <p:childTnLst>
                                    <p:set>
                                      <p:cBhvr>
                                        <p:cTn id="36" dur="1" fill="hold">
                                          <p:stCondLst>
                                            <p:cond delay="0"/>
                                          </p:stCondLst>
                                        </p:cTn>
                                        <p:tgtEl>
                                          <p:spTgt spid="11270"/>
                                        </p:tgtEl>
                                        <p:attrNameLst>
                                          <p:attrName>style.visibility</p:attrName>
                                        </p:attrNameLst>
                                      </p:cBhvr>
                                      <p:to>
                                        <p:strVal val="visible"/>
                                      </p:to>
                                    </p:set>
                                    <p:animEffect transition="in" filter="diamond(in)">
                                      <p:cBhvr>
                                        <p:cTn id="37" dur="500"/>
                                        <p:tgtEl>
                                          <p:spTgt spid="11270"/>
                                        </p:tgtEl>
                                      </p:cBhvr>
                                    </p:animEffect>
                                  </p:childTnLst>
                                </p:cTn>
                              </p:par>
                            </p:childTnLst>
                          </p:cTn>
                        </p:par>
                        <p:par>
                          <p:cTn id="38" fill="hold">
                            <p:stCondLst>
                              <p:cond delay="5000"/>
                            </p:stCondLst>
                            <p:childTnLst>
                              <p:par>
                                <p:cTn id="39" presetID="8" presetClass="entr" presetSubtype="16" fill="hold" grpId="0" nodeType="afterEffect">
                                  <p:stCondLst>
                                    <p:cond delay="0"/>
                                  </p:stCondLst>
                                  <p:childTnLst>
                                    <p:set>
                                      <p:cBhvr>
                                        <p:cTn id="40" dur="1" fill="hold">
                                          <p:stCondLst>
                                            <p:cond delay="0"/>
                                          </p:stCondLst>
                                        </p:cTn>
                                        <p:tgtEl>
                                          <p:spTgt spid="11271"/>
                                        </p:tgtEl>
                                        <p:attrNameLst>
                                          <p:attrName>style.visibility</p:attrName>
                                        </p:attrNameLst>
                                      </p:cBhvr>
                                      <p:to>
                                        <p:strVal val="visible"/>
                                      </p:to>
                                    </p:set>
                                    <p:animEffect transition="in" filter="diamond(in)">
                                      <p:cBhvr>
                                        <p:cTn id="41" dur="500"/>
                                        <p:tgtEl>
                                          <p:spTgt spid="11271"/>
                                        </p:tgtEl>
                                      </p:cBhvr>
                                    </p:animEffect>
                                  </p:childTnLst>
                                </p:cTn>
                              </p:par>
                            </p:childTnLst>
                          </p:cTn>
                        </p:par>
                        <p:par>
                          <p:cTn id="42" fill="hold">
                            <p:stCondLst>
                              <p:cond delay="5500"/>
                            </p:stCondLst>
                            <p:childTnLst>
                              <p:par>
                                <p:cTn id="43" presetID="8" presetClass="entr" presetSubtype="16" fill="hold" grpId="0" nodeType="afterEffect">
                                  <p:stCondLst>
                                    <p:cond delay="0"/>
                                  </p:stCondLst>
                                  <p:childTnLst>
                                    <p:set>
                                      <p:cBhvr>
                                        <p:cTn id="44" dur="1" fill="hold">
                                          <p:stCondLst>
                                            <p:cond delay="0"/>
                                          </p:stCondLst>
                                        </p:cTn>
                                        <p:tgtEl>
                                          <p:spTgt spid="11272"/>
                                        </p:tgtEl>
                                        <p:attrNameLst>
                                          <p:attrName>style.visibility</p:attrName>
                                        </p:attrNameLst>
                                      </p:cBhvr>
                                      <p:to>
                                        <p:strVal val="visible"/>
                                      </p:to>
                                    </p:set>
                                    <p:animEffect transition="in" filter="diamond(in)">
                                      <p:cBhvr>
                                        <p:cTn id="45" dur="500"/>
                                        <p:tgtEl>
                                          <p:spTgt spid="11272"/>
                                        </p:tgtEl>
                                      </p:cBhvr>
                                    </p:animEffect>
                                  </p:childTnLst>
                                </p:cTn>
                              </p:par>
                            </p:childTnLst>
                          </p:cTn>
                        </p:par>
                        <p:par>
                          <p:cTn id="46" fill="hold">
                            <p:stCondLst>
                              <p:cond delay="6000"/>
                            </p:stCondLst>
                            <p:childTnLst>
                              <p:par>
                                <p:cTn id="47" presetID="8" presetClass="entr" presetSubtype="16" fill="hold" grpId="0" nodeType="afterEffect">
                                  <p:stCondLst>
                                    <p:cond delay="0"/>
                                  </p:stCondLst>
                                  <p:childTnLst>
                                    <p:set>
                                      <p:cBhvr>
                                        <p:cTn id="48" dur="1" fill="hold">
                                          <p:stCondLst>
                                            <p:cond delay="0"/>
                                          </p:stCondLst>
                                        </p:cTn>
                                        <p:tgtEl>
                                          <p:spTgt spid="11275"/>
                                        </p:tgtEl>
                                        <p:attrNameLst>
                                          <p:attrName>style.visibility</p:attrName>
                                        </p:attrNameLst>
                                      </p:cBhvr>
                                      <p:to>
                                        <p:strVal val="visible"/>
                                      </p:to>
                                    </p:set>
                                    <p:animEffect transition="in" filter="diamond(in)">
                                      <p:cBhvr>
                                        <p:cTn id="49" dur="500"/>
                                        <p:tgtEl>
                                          <p:spTgt spid="1127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1273"/>
                                        </p:tgtEl>
                                        <p:attrNameLst>
                                          <p:attrName>style.visibility</p:attrName>
                                        </p:attrNameLst>
                                      </p:cBhvr>
                                      <p:to>
                                        <p:strVal val="visible"/>
                                      </p:to>
                                    </p:set>
                                    <p:animEffect transition="in" filter="diamond(in)">
                                      <p:cBhvr>
                                        <p:cTn id="54" dur="500"/>
                                        <p:tgtEl>
                                          <p:spTgt spid="11273"/>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11274"/>
                                        </p:tgtEl>
                                        <p:attrNameLst>
                                          <p:attrName>style.visibility</p:attrName>
                                        </p:attrNameLst>
                                      </p:cBhvr>
                                      <p:to>
                                        <p:strVal val="visible"/>
                                      </p:to>
                                    </p:set>
                                    <p:animEffect transition="in" filter="diamond(in)">
                                      <p:cBhvr>
                                        <p:cTn id="57" dur="500"/>
                                        <p:tgtEl>
                                          <p:spTgt spid="1127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276"/>
                                        </p:tgtEl>
                                        <p:attrNameLst>
                                          <p:attrName>style.visibility</p:attrName>
                                        </p:attrNameLst>
                                      </p:cBhvr>
                                      <p:to>
                                        <p:strVal val="visible"/>
                                      </p:to>
                                    </p:set>
                                    <p:anim calcmode="lin" valueType="num">
                                      <p:cBhvr additive="base">
                                        <p:cTn id="62" dur="500" fill="hold"/>
                                        <p:tgtEl>
                                          <p:spTgt spid="11276"/>
                                        </p:tgtEl>
                                        <p:attrNameLst>
                                          <p:attrName>ppt_x</p:attrName>
                                        </p:attrNameLst>
                                      </p:cBhvr>
                                      <p:tavLst>
                                        <p:tav tm="0">
                                          <p:val>
                                            <p:strVal val="#ppt_x"/>
                                          </p:val>
                                        </p:tav>
                                        <p:tav tm="100000">
                                          <p:val>
                                            <p:strVal val="#ppt_x"/>
                                          </p:val>
                                        </p:tav>
                                      </p:tavLst>
                                    </p:anim>
                                    <p:anim calcmode="lin" valueType="num">
                                      <p:cBhvr additive="base">
                                        <p:cTn id="63"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animBg="1"/>
      <p:bldP spid="11272" grpId="0" animBg="1"/>
      <p:bldP spid="11273" grpId="0" animBg="1"/>
      <p:bldP spid="11274" grpId="0" animBg="1"/>
      <p:bldP spid="11275" grpId="0" animBg="1"/>
      <p:bldP spid="112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ja-JP" altLang="en-US" sz="3200"/>
              <a:t>赤外線　：全ての物質からはその温度に</a:t>
            </a:r>
            <a:r>
              <a:rPr lang="ja-JP" altLang="en-US" sz="3200">
                <a:solidFill>
                  <a:schemeClr val="hlink"/>
                </a:solidFill>
              </a:rPr>
              <a:t>ほぼ</a:t>
            </a:r>
            <a:r>
              <a:rPr lang="ja-JP" altLang="en-US" sz="3200"/>
              <a:t>　</a:t>
            </a:r>
            <a:br>
              <a:rPr lang="ja-JP" altLang="en-US" sz="3200"/>
            </a:br>
            <a:r>
              <a:rPr lang="ja-JP" altLang="en-US" sz="3200"/>
              <a:t>　　　　　　　比例して赤外線が放出されている</a:t>
            </a:r>
            <a:r>
              <a:rPr lang="ja-JP" altLang="en-US" sz="4000"/>
              <a:t>。</a:t>
            </a:r>
          </a:p>
        </p:txBody>
      </p:sp>
      <p:sp>
        <p:nvSpPr>
          <p:cNvPr id="12291" name="Rectangle 3"/>
          <p:cNvSpPr>
            <a:spLocks noGrp="1" noChangeArrowheads="1"/>
          </p:cNvSpPr>
          <p:nvPr>
            <p:ph type="body" sz="half" idx="1"/>
          </p:nvPr>
        </p:nvSpPr>
        <p:spPr>
          <a:xfrm>
            <a:off x="2063750" y="1268413"/>
            <a:ext cx="1079500" cy="1008062"/>
          </a:xfrm>
        </p:spPr>
        <p:txBody>
          <a:bodyPr/>
          <a:lstStyle/>
          <a:p>
            <a:pPr>
              <a:lnSpc>
                <a:spcPct val="90000"/>
              </a:lnSpc>
            </a:pPr>
            <a:endParaRPr lang="en-US" altLang="ja-JP" sz="2800"/>
          </a:p>
          <a:p>
            <a:pPr>
              <a:lnSpc>
                <a:spcPct val="90000"/>
              </a:lnSpc>
            </a:pPr>
            <a:r>
              <a:rPr lang="en-US" altLang="ja-JP" sz="2800"/>
              <a:t>ex .</a:t>
            </a:r>
          </a:p>
        </p:txBody>
      </p:sp>
      <p:sp>
        <p:nvSpPr>
          <p:cNvPr id="12292" name="Rectangle 4"/>
          <p:cNvSpPr>
            <a:spLocks noChangeArrowheads="1"/>
          </p:cNvSpPr>
          <p:nvPr/>
        </p:nvSpPr>
        <p:spPr bwMode="auto">
          <a:xfrm>
            <a:off x="3503614" y="1916113"/>
            <a:ext cx="6408737"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Arial" charset="0"/>
                <a:ea typeface="ＭＳ Ｐゴシック" charset="-128"/>
                <a:cs typeface="+mn-cs"/>
              </a:rPr>
              <a:t>鉄板を触らなくても鉄板の上に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Arial" charset="0"/>
                <a:ea typeface="ＭＳ Ｐゴシック" charset="-128"/>
                <a:cs typeface="+mn-cs"/>
              </a:rPr>
              <a:t>手をかざすだけで熱いかどうかわかる</a:t>
            </a:r>
          </a:p>
        </p:txBody>
      </p:sp>
      <p:sp>
        <p:nvSpPr>
          <p:cNvPr id="12293" name="Rectangle 5"/>
          <p:cNvSpPr>
            <a:spLocks noChangeArrowheads="1"/>
          </p:cNvSpPr>
          <p:nvPr/>
        </p:nvSpPr>
        <p:spPr bwMode="auto">
          <a:xfrm>
            <a:off x="2351088" y="5876926"/>
            <a:ext cx="7416800" cy="981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・手は赤外線の強さを感じることが出来る。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・手は赤外線を吸収する。</a:t>
            </a:r>
            <a:endParaRPr kumimoji="1" lang="ja-JP" altLang="en-US" sz="40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nvGrpSpPr>
          <p:cNvPr id="12294" name="Group 6"/>
          <p:cNvGrpSpPr>
            <a:grpSpLocks/>
          </p:cNvGrpSpPr>
          <p:nvPr/>
        </p:nvGrpSpPr>
        <p:grpSpPr bwMode="auto">
          <a:xfrm>
            <a:off x="3000376" y="4652964"/>
            <a:ext cx="1744663" cy="885825"/>
            <a:chOff x="1383" y="3249"/>
            <a:chExt cx="1099" cy="558"/>
          </a:xfrm>
        </p:grpSpPr>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 y="3339"/>
              <a:ext cx="282"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298" name="AutoShape 10"/>
          <p:cNvSpPr>
            <a:spLocks noChangeArrowheads="1"/>
          </p:cNvSpPr>
          <p:nvPr/>
        </p:nvSpPr>
        <p:spPr bwMode="auto">
          <a:xfrm>
            <a:off x="2640014" y="4149726"/>
            <a:ext cx="3024187" cy="792163"/>
          </a:xfrm>
          <a:prstGeom prst="parallelogram">
            <a:avLst>
              <a:gd name="adj" fmla="val 95441"/>
            </a:avLst>
          </a:prstGeom>
          <a:solidFill>
            <a:srgbClr val="8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Arial" charset="0"/>
                <a:ea typeface="ＭＳ Ｐゴシック" charset="-128"/>
                <a:cs typeface="+mn-cs"/>
              </a:rPr>
              <a:t>200</a:t>
            </a: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度</a:t>
            </a:r>
          </a:p>
        </p:txBody>
      </p:sp>
      <p:grpSp>
        <p:nvGrpSpPr>
          <p:cNvPr id="12299" name="Group 11"/>
          <p:cNvGrpSpPr>
            <a:grpSpLocks/>
          </p:cNvGrpSpPr>
          <p:nvPr/>
        </p:nvGrpSpPr>
        <p:grpSpPr bwMode="auto">
          <a:xfrm>
            <a:off x="6383338" y="5084764"/>
            <a:ext cx="1225550" cy="454025"/>
            <a:chOff x="1383" y="3249"/>
            <a:chExt cx="1099" cy="558"/>
          </a:xfrm>
        </p:grpSpPr>
        <p:pic>
          <p:nvPicPr>
            <p:cNvPr id="1230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 y="3339"/>
              <a:ext cx="282"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303" name="AutoShape 15"/>
          <p:cNvSpPr>
            <a:spLocks noChangeArrowheads="1"/>
          </p:cNvSpPr>
          <p:nvPr/>
        </p:nvSpPr>
        <p:spPr bwMode="auto">
          <a:xfrm>
            <a:off x="5735638" y="4149726"/>
            <a:ext cx="3022600" cy="792163"/>
          </a:xfrm>
          <a:prstGeom prst="parallelogram">
            <a:avLst>
              <a:gd name="adj" fmla="val 95391"/>
            </a:avLst>
          </a:prstGeom>
          <a:solidFill>
            <a:srgbClr val="8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Arial" charset="0"/>
                <a:ea typeface="ＭＳ Ｐゴシック" charset="-128"/>
                <a:cs typeface="+mn-cs"/>
              </a:rPr>
              <a:t>50</a:t>
            </a: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度</a:t>
            </a:r>
          </a:p>
        </p:txBody>
      </p:sp>
      <p:sp>
        <p:nvSpPr>
          <p:cNvPr id="12304" name="Text Box 16"/>
          <p:cNvSpPr txBox="1">
            <a:spLocks noChangeArrowheads="1"/>
          </p:cNvSpPr>
          <p:nvPr/>
        </p:nvSpPr>
        <p:spPr bwMode="auto">
          <a:xfrm>
            <a:off x="8867776" y="4868864"/>
            <a:ext cx="1800225" cy="710067"/>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お好み焼き屋　さんの鉄板</a:t>
            </a:r>
          </a:p>
        </p:txBody>
      </p:sp>
      <p:sp>
        <p:nvSpPr>
          <p:cNvPr id="12305" name="Text Box 17"/>
          <p:cNvSpPr txBox="1">
            <a:spLocks noChangeArrowheads="1"/>
          </p:cNvSpPr>
          <p:nvPr/>
        </p:nvSpPr>
        <p:spPr bwMode="auto">
          <a:xfrm>
            <a:off x="1847851" y="3284539"/>
            <a:ext cx="1439863" cy="873125"/>
          </a:xfrm>
          <a:prstGeom prst="rect">
            <a:avLst/>
          </a:prstGeom>
          <a:solidFill>
            <a:srgbClr val="CCFFCC">
              <a:alpha val="74001"/>
            </a:srgbClr>
          </a:solidFill>
          <a:ln w="1905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200</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度</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熱く感じる</a:t>
            </a:r>
          </a:p>
        </p:txBody>
      </p:sp>
      <p:sp>
        <p:nvSpPr>
          <p:cNvPr id="12306" name="Text Box 18"/>
          <p:cNvSpPr txBox="1">
            <a:spLocks noChangeArrowheads="1"/>
          </p:cNvSpPr>
          <p:nvPr/>
        </p:nvSpPr>
        <p:spPr bwMode="auto">
          <a:xfrm>
            <a:off x="8904289" y="3284538"/>
            <a:ext cx="1582737" cy="863600"/>
          </a:xfrm>
          <a:prstGeom prst="rect">
            <a:avLst/>
          </a:prstGeom>
          <a:solidFill>
            <a:srgbClr val="CCFFCC">
              <a:alpha val="74001"/>
            </a:srgbClr>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50</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度</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熱く感じナイ</a:t>
            </a:r>
          </a:p>
        </p:txBody>
      </p:sp>
      <p:grpSp>
        <p:nvGrpSpPr>
          <p:cNvPr id="12307" name="Group 19"/>
          <p:cNvGrpSpPr>
            <a:grpSpLocks/>
          </p:cNvGrpSpPr>
          <p:nvPr/>
        </p:nvGrpSpPr>
        <p:grpSpPr bwMode="auto">
          <a:xfrm>
            <a:off x="3503613" y="3141664"/>
            <a:ext cx="2159000" cy="1004887"/>
            <a:chOff x="1338" y="2115"/>
            <a:chExt cx="1179" cy="633"/>
          </a:xfrm>
        </p:grpSpPr>
        <p:pic>
          <p:nvPicPr>
            <p:cNvPr id="1230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 y="2115"/>
              <a:ext cx="117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9" name="Text Box 21"/>
            <p:cNvSpPr txBox="1">
              <a:spLocks noChangeArrowheads="1"/>
            </p:cNvSpPr>
            <p:nvPr/>
          </p:nvSpPr>
          <p:spPr bwMode="auto">
            <a:xfrm>
              <a:off x="2245" y="2341"/>
              <a:ext cx="272" cy="253"/>
            </a:xfrm>
            <a:prstGeom prst="rect">
              <a:avLst/>
            </a:prstGeom>
            <a:solidFill>
              <a:schemeClr val="bg1">
                <a:alpha val="74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手</a:t>
              </a:r>
            </a:p>
          </p:txBody>
        </p:sp>
      </p:grpSp>
      <p:grpSp>
        <p:nvGrpSpPr>
          <p:cNvPr id="12310" name="Group 22"/>
          <p:cNvGrpSpPr>
            <a:grpSpLocks/>
          </p:cNvGrpSpPr>
          <p:nvPr/>
        </p:nvGrpSpPr>
        <p:grpSpPr bwMode="auto">
          <a:xfrm>
            <a:off x="6600826" y="3141663"/>
            <a:ext cx="2232025" cy="1003300"/>
            <a:chOff x="3651" y="2115"/>
            <a:chExt cx="1270" cy="632"/>
          </a:xfrm>
        </p:grpSpPr>
        <p:pic>
          <p:nvPicPr>
            <p:cNvPr id="1231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 y="2115"/>
              <a:ext cx="1246"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12" name="Text Box 24"/>
            <p:cNvSpPr txBox="1">
              <a:spLocks noChangeArrowheads="1"/>
            </p:cNvSpPr>
            <p:nvPr/>
          </p:nvSpPr>
          <p:spPr bwMode="auto">
            <a:xfrm>
              <a:off x="4649" y="2341"/>
              <a:ext cx="272" cy="253"/>
            </a:xfrm>
            <a:prstGeom prst="rect">
              <a:avLst/>
            </a:prstGeom>
            <a:solidFill>
              <a:schemeClr val="bg1">
                <a:alpha val="74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手</a:t>
              </a:r>
            </a:p>
          </p:txBody>
        </p:sp>
      </p:grpSp>
      <p:sp>
        <p:nvSpPr>
          <p:cNvPr id="12313" name="AutoShape 25"/>
          <p:cNvSpPr>
            <a:spLocks noChangeArrowheads="1"/>
          </p:cNvSpPr>
          <p:nvPr/>
        </p:nvSpPr>
        <p:spPr bwMode="auto">
          <a:xfrm>
            <a:off x="3359151" y="3644900"/>
            <a:ext cx="1152525" cy="647700"/>
          </a:xfrm>
          <a:prstGeom prst="upArrow">
            <a:avLst>
              <a:gd name="adj1" fmla="val 50000"/>
              <a:gd name="adj2" fmla="val 25000"/>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314" name="AutoShape 26"/>
          <p:cNvSpPr>
            <a:spLocks noChangeArrowheads="1"/>
          </p:cNvSpPr>
          <p:nvPr/>
        </p:nvSpPr>
        <p:spPr bwMode="auto">
          <a:xfrm>
            <a:off x="6816725" y="3644900"/>
            <a:ext cx="287338" cy="647700"/>
          </a:xfrm>
          <a:prstGeom prst="upArrow">
            <a:avLst>
              <a:gd name="adj1" fmla="val 50000"/>
              <a:gd name="adj2" fmla="val 56353"/>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315" name="Rectangle 27"/>
          <p:cNvSpPr>
            <a:spLocks noChangeArrowheads="1"/>
          </p:cNvSpPr>
          <p:nvPr/>
        </p:nvSpPr>
        <p:spPr bwMode="auto">
          <a:xfrm>
            <a:off x="4295776" y="3860801"/>
            <a:ext cx="1223963" cy="360363"/>
          </a:xfrm>
          <a:prstGeom prst="rect">
            <a:avLst/>
          </a:prstGeom>
          <a:solidFill>
            <a:schemeClr val="accent1">
              <a:alpha val="0"/>
            </a:schemeClr>
          </a:solidFill>
          <a:ln w="158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赤外線　大</a:t>
            </a:r>
          </a:p>
        </p:txBody>
      </p:sp>
      <p:sp>
        <p:nvSpPr>
          <p:cNvPr id="12316" name="Rectangle 28"/>
          <p:cNvSpPr>
            <a:spLocks noChangeArrowheads="1"/>
          </p:cNvSpPr>
          <p:nvPr/>
        </p:nvSpPr>
        <p:spPr bwMode="auto">
          <a:xfrm>
            <a:off x="7104063" y="3860801"/>
            <a:ext cx="1079500" cy="360363"/>
          </a:xfrm>
          <a:prstGeom prst="rect">
            <a:avLst/>
          </a:prstGeom>
          <a:solidFill>
            <a:schemeClr val="accent1">
              <a:alpha val="0"/>
            </a:schemeClr>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赤外線　小</a:t>
            </a:r>
          </a:p>
        </p:txBody>
      </p:sp>
    </p:spTree>
    <p:extLst>
      <p:ext uri="{BB962C8B-B14F-4D97-AF65-F5344CB8AC3E}">
        <p14:creationId xmlns:p14="http://schemas.microsoft.com/office/powerpoint/2010/main" val="2476435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additive="base">
                                        <p:cTn id="11" dur="500" fill="hold"/>
                                        <p:tgtEl>
                                          <p:spTgt spid="12294"/>
                                        </p:tgtEl>
                                        <p:attrNameLst>
                                          <p:attrName>ppt_x</p:attrName>
                                        </p:attrNameLst>
                                      </p:cBhvr>
                                      <p:tavLst>
                                        <p:tav tm="0">
                                          <p:val>
                                            <p:strVal val="#ppt_x"/>
                                          </p:val>
                                        </p:tav>
                                        <p:tav tm="100000">
                                          <p:val>
                                            <p:strVal val="#ppt_x"/>
                                          </p:val>
                                        </p:tav>
                                      </p:tavLst>
                                    </p:anim>
                                    <p:anim calcmode="lin" valueType="num">
                                      <p:cBhvr additive="base">
                                        <p:cTn id="12" dur="500" fill="hold"/>
                                        <p:tgtEl>
                                          <p:spTgt spid="122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98"/>
                                        </p:tgtEl>
                                        <p:attrNameLst>
                                          <p:attrName>style.visibility</p:attrName>
                                        </p:attrNameLst>
                                      </p:cBhvr>
                                      <p:to>
                                        <p:strVal val="visible"/>
                                      </p:to>
                                    </p:set>
                                    <p:anim calcmode="lin" valueType="num">
                                      <p:cBhvr additive="base">
                                        <p:cTn id="15" dur="500" fill="hold"/>
                                        <p:tgtEl>
                                          <p:spTgt spid="12298"/>
                                        </p:tgtEl>
                                        <p:attrNameLst>
                                          <p:attrName>ppt_x</p:attrName>
                                        </p:attrNameLst>
                                      </p:cBhvr>
                                      <p:tavLst>
                                        <p:tav tm="0">
                                          <p:val>
                                            <p:strVal val="#ppt_x"/>
                                          </p:val>
                                        </p:tav>
                                        <p:tav tm="100000">
                                          <p:val>
                                            <p:strVal val="#ppt_x"/>
                                          </p:val>
                                        </p:tav>
                                      </p:tavLst>
                                    </p:anim>
                                    <p:anim calcmode="lin" valueType="num">
                                      <p:cBhvr additive="base">
                                        <p:cTn id="16" dur="500" fill="hold"/>
                                        <p:tgtEl>
                                          <p:spTgt spid="1229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299"/>
                                        </p:tgtEl>
                                        <p:attrNameLst>
                                          <p:attrName>style.visibility</p:attrName>
                                        </p:attrNameLst>
                                      </p:cBhvr>
                                      <p:to>
                                        <p:strVal val="visible"/>
                                      </p:to>
                                    </p:set>
                                    <p:anim calcmode="lin" valueType="num">
                                      <p:cBhvr additive="base">
                                        <p:cTn id="23" dur="500" fill="hold"/>
                                        <p:tgtEl>
                                          <p:spTgt spid="12299"/>
                                        </p:tgtEl>
                                        <p:attrNameLst>
                                          <p:attrName>ppt_x</p:attrName>
                                        </p:attrNameLst>
                                      </p:cBhvr>
                                      <p:tavLst>
                                        <p:tav tm="0">
                                          <p:val>
                                            <p:strVal val="#ppt_x"/>
                                          </p:val>
                                        </p:tav>
                                        <p:tav tm="100000">
                                          <p:val>
                                            <p:strVal val="#ppt_x"/>
                                          </p:val>
                                        </p:tav>
                                      </p:tavLst>
                                    </p:anim>
                                    <p:anim calcmode="lin" valueType="num">
                                      <p:cBhvr additive="base">
                                        <p:cTn id="24" dur="500" fill="hold"/>
                                        <p:tgtEl>
                                          <p:spTgt spid="1229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303"/>
                                        </p:tgtEl>
                                        <p:attrNameLst>
                                          <p:attrName>style.visibility</p:attrName>
                                        </p:attrNameLst>
                                      </p:cBhvr>
                                      <p:to>
                                        <p:strVal val="visible"/>
                                      </p:to>
                                    </p:set>
                                    <p:anim calcmode="lin" valueType="num">
                                      <p:cBhvr additive="base">
                                        <p:cTn id="27" dur="500" fill="hold"/>
                                        <p:tgtEl>
                                          <p:spTgt spid="12303"/>
                                        </p:tgtEl>
                                        <p:attrNameLst>
                                          <p:attrName>ppt_x</p:attrName>
                                        </p:attrNameLst>
                                      </p:cBhvr>
                                      <p:tavLst>
                                        <p:tav tm="0">
                                          <p:val>
                                            <p:strVal val="#ppt_x"/>
                                          </p:val>
                                        </p:tav>
                                        <p:tav tm="100000">
                                          <p:val>
                                            <p:strVal val="#ppt_x"/>
                                          </p:val>
                                        </p:tav>
                                      </p:tavLst>
                                    </p:anim>
                                    <p:anim calcmode="lin" valueType="num">
                                      <p:cBhvr additive="base">
                                        <p:cTn id="28" dur="500" fill="hold"/>
                                        <p:tgtEl>
                                          <p:spTgt spid="1230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304"/>
                                        </p:tgtEl>
                                        <p:attrNameLst>
                                          <p:attrName>style.visibility</p:attrName>
                                        </p:attrNameLst>
                                      </p:cBhvr>
                                      <p:to>
                                        <p:strVal val="visible"/>
                                      </p:to>
                                    </p:set>
                                    <p:anim calcmode="lin" valueType="num">
                                      <p:cBhvr additive="base">
                                        <p:cTn id="31" dur="500" fill="hold"/>
                                        <p:tgtEl>
                                          <p:spTgt spid="12304"/>
                                        </p:tgtEl>
                                        <p:attrNameLst>
                                          <p:attrName>ppt_x</p:attrName>
                                        </p:attrNameLst>
                                      </p:cBhvr>
                                      <p:tavLst>
                                        <p:tav tm="0">
                                          <p:val>
                                            <p:strVal val="#ppt_x"/>
                                          </p:val>
                                        </p:tav>
                                        <p:tav tm="100000">
                                          <p:val>
                                            <p:strVal val="#ppt_x"/>
                                          </p:val>
                                        </p:tav>
                                      </p:tavLst>
                                    </p:anim>
                                    <p:anim calcmode="lin" valueType="num">
                                      <p:cBhvr additive="base">
                                        <p:cTn id="32" dur="500" fill="hold"/>
                                        <p:tgtEl>
                                          <p:spTgt spid="1230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05"/>
                                        </p:tgtEl>
                                        <p:attrNameLst>
                                          <p:attrName>style.visibility</p:attrName>
                                        </p:attrNameLst>
                                      </p:cBhvr>
                                      <p:to>
                                        <p:strVal val="visible"/>
                                      </p:to>
                                    </p:set>
                                    <p:anim calcmode="lin" valueType="num">
                                      <p:cBhvr additive="base">
                                        <p:cTn id="35" dur="500" fill="hold"/>
                                        <p:tgtEl>
                                          <p:spTgt spid="12305"/>
                                        </p:tgtEl>
                                        <p:attrNameLst>
                                          <p:attrName>ppt_x</p:attrName>
                                        </p:attrNameLst>
                                      </p:cBhvr>
                                      <p:tavLst>
                                        <p:tav tm="0">
                                          <p:val>
                                            <p:strVal val="#ppt_x"/>
                                          </p:val>
                                        </p:tav>
                                        <p:tav tm="100000">
                                          <p:val>
                                            <p:strVal val="#ppt_x"/>
                                          </p:val>
                                        </p:tav>
                                      </p:tavLst>
                                    </p:anim>
                                    <p:anim calcmode="lin" valueType="num">
                                      <p:cBhvr additive="base">
                                        <p:cTn id="36" dur="500" fill="hold"/>
                                        <p:tgtEl>
                                          <p:spTgt spid="1230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306"/>
                                        </p:tgtEl>
                                        <p:attrNameLst>
                                          <p:attrName>style.visibility</p:attrName>
                                        </p:attrNameLst>
                                      </p:cBhvr>
                                      <p:to>
                                        <p:strVal val="visible"/>
                                      </p:to>
                                    </p:set>
                                    <p:anim calcmode="lin" valueType="num">
                                      <p:cBhvr additive="base">
                                        <p:cTn id="39" dur="500" fill="hold"/>
                                        <p:tgtEl>
                                          <p:spTgt spid="12306"/>
                                        </p:tgtEl>
                                        <p:attrNameLst>
                                          <p:attrName>ppt_x</p:attrName>
                                        </p:attrNameLst>
                                      </p:cBhvr>
                                      <p:tavLst>
                                        <p:tav tm="0">
                                          <p:val>
                                            <p:strVal val="#ppt_x"/>
                                          </p:val>
                                        </p:tav>
                                        <p:tav tm="100000">
                                          <p:val>
                                            <p:strVal val="#ppt_x"/>
                                          </p:val>
                                        </p:tav>
                                      </p:tavLst>
                                    </p:anim>
                                    <p:anim calcmode="lin" valueType="num">
                                      <p:cBhvr additive="base">
                                        <p:cTn id="40" dur="500" fill="hold"/>
                                        <p:tgtEl>
                                          <p:spTgt spid="1230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307"/>
                                        </p:tgtEl>
                                        <p:attrNameLst>
                                          <p:attrName>style.visibility</p:attrName>
                                        </p:attrNameLst>
                                      </p:cBhvr>
                                      <p:to>
                                        <p:strVal val="visible"/>
                                      </p:to>
                                    </p:set>
                                    <p:anim calcmode="lin" valueType="num">
                                      <p:cBhvr additive="base">
                                        <p:cTn id="43" dur="500" fill="hold"/>
                                        <p:tgtEl>
                                          <p:spTgt spid="12307"/>
                                        </p:tgtEl>
                                        <p:attrNameLst>
                                          <p:attrName>ppt_x</p:attrName>
                                        </p:attrNameLst>
                                      </p:cBhvr>
                                      <p:tavLst>
                                        <p:tav tm="0">
                                          <p:val>
                                            <p:strVal val="#ppt_x"/>
                                          </p:val>
                                        </p:tav>
                                        <p:tav tm="100000">
                                          <p:val>
                                            <p:strVal val="#ppt_x"/>
                                          </p:val>
                                        </p:tav>
                                      </p:tavLst>
                                    </p:anim>
                                    <p:anim calcmode="lin" valueType="num">
                                      <p:cBhvr additive="base">
                                        <p:cTn id="44" dur="500" fill="hold"/>
                                        <p:tgtEl>
                                          <p:spTgt spid="1230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310"/>
                                        </p:tgtEl>
                                        <p:attrNameLst>
                                          <p:attrName>style.visibility</p:attrName>
                                        </p:attrNameLst>
                                      </p:cBhvr>
                                      <p:to>
                                        <p:strVal val="visible"/>
                                      </p:to>
                                    </p:set>
                                    <p:anim calcmode="lin" valueType="num">
                                      <p:cBhvr additive="base">
                                        <p:cTn id="47" dur="500" fill="hold"/>
                                        <p:tgtEl>
                                          <p:spTgt spid="12310"/>
                                        </p:tgtEl>
                                        <p:attrNameLst>
                                          <p:attrName>ppt_x</p:attrName>
                                        </p:attrNameLst>
                                      </p:cBhvr>
                                      <p:tavLst>
                                        <p:tav tm="0">
                                          <p:val>
                                            <p:strVal val="#ppt_x"/>
                                          </p:val>
                                        </p:tav>
                                        <p:tav tm="100000">
                                          <p:val>
                                            <p:strVal val="#ppt_x"/>
                                          </p:val>
                                        </p:tav>
                                      </p:tavLst>
                                    </p:anim>
                                    <p:anim calcmode="lin" valueType="num">
                                      <p:cBhvr additive="base">
                                        <p:cTn id="48" dur="500" fill="hold"/>
                                        <p:tgtEl>
                                          <p:spTgt spid="123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313"/>
                                        </p:tgtEl>
                                        <p:attrNameLst>
                                          <p:attrName>style.visibility</p:attrName>
                                        </p:attrNameLst>
                                      </p:cBhvr>
                                      <p:to>
                                        <p:strVal val="visible"/>
                                      </p:to>
                                    </p:set>
                                    <p:anim calcmode="lin" valueType="num">
                                      <p:cBhvr additive="base">
                                        <p:cTn id="51" dur="500" fill="hold"/>
                                        <p:tgtEl>
                                          <p:spTgt spid="12313"/>
                                        </p:tgtEl>
                                        <p:attrNameLst>
                                          <p:attrName>ppt_x</p:attrName>
                                        </p:attrNameLst>
                                      </p:cBhvr>
                                      <p:tavLst>
                                        <p:tav tm="0">
                                          <p:val>
                                            <p:strVal val="#ppt_x"/>
                                          </p:val>
                                        </p:tav>
                                        <p:tav tm="100000">
                                          <p:val>
                                            <p:strVal val="#ppt_x"/>
                                          </p:val>
                                        </p:tav>
                                      </p:tavLst>
                                    </p:anim>
                                    <p:anim calcmode="lin" valueType="num">
                                      <p:cBhvr additive="base">
                                        <p:cTn id="52" dur="500" fill="hold"/>
                                        <p:tgtEl>
                                          <p:spTgt spid="123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315"/>
                                        </p:tgtEl>
                                        <p:attrNameLst>
                                          <p:attrName>style.visibility</p:attrName>
                                        </p:attrNameLst>
                                      </p:cBhvr>
                                      <p:to>
                                        <p:strVal val="visible"/>
                                      </p:to>
                                    </p:set>
                                    <p:anim calcmode="lin" valueType="num">
                                      <p:cBhvr additive="base">
                                        <p:cTn id="55" dur="500" fill="hold"/>
                                        <p:tgtEl>
                                          <p:spTgt spid="12315"/>
                                        </p:tgtEl>
                                        <p:attrNameLst>
                                          <p:attrName>ppt_x</p:attrName>
                                        </p:attrNameLst>
                                      </p:cBhvr>
                                      <p:tavLst>
                                        <p:tav tm="0">
                                          <p:val>
                                            <p:strVal val="#ppt_x"/>
                                          </p:val>
                                        </p:tav>
                                        <p:tav tm="100000">
                                          <p:val>
                                            <p:strVal val="#ppt_x"/>
                                          </p:val>
                                        </p:tav>
                                      </p:tavLst>
                                    </p:anim>
                                    <p:anim calcmode="lin" valueType="num">
                                      <p:cBhvr additive="base">
                                        <p:cTn id="56" dur="500" fill="hold"/>
                                        <p:tgtEl>
                                          <p:spTgt spid="123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314"/>
                                        </p:tgtEl>
                                        <p:attrNameLst>
                                          <p:attrName>style.visibility</p:attrName>
                                        </p:attrNameLst>
                                      </p:cBhvr>
                                      <p:to>
                                        <p:strVal val="visible"/>
                                      </p:to>
                                    </p:set>
                                    <p:anim calcmode="lin" valueType="num">
                                      <p:cBhvr additive="base">
                                        <p:cTn id="59" dur="500" fill="hold"/>
                                        <p:tgtEl>
                                          <p:spTgt spid="12314"/>
                                        </p:tgtEl>
                                        <p:attrNameLst>
                                          <p:attrName>ppt_x</p:attrName>
                                        </p:attrNameLst>
                                      </p:cBhvr>
                                      <p:tavLst>
                                        <p:tav tm="0">
                                          <p:val>
                                            <p:strVal val="#ppt_x"/>
                                          </p:val>
                                        </p:tav>
                                        <p:tav tm="100000">
                                          <p:val>
                                            <p:strVal val="#ppt_x"/>
                                          </p:val>
                                        </p:tav>
                                      </p:tavLst>
                                    </p:anim>
                                    <p:anim calcmode="lin" valueType="num">
                                      <p:cBhvr additive="base">
                                        <p:cTn id="60" dur="500" fill="hold"/>
                                        <p:tgtEl>
                                          <p:spTgt spid="123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316"/>
                                        </p:tgtEl>
                                        <p:attrNameLst>
                                          <p:attrName>style.visibility</p:attrName>
                                        </p:attrNameLst>
                                      </p:cBhvr>
                                      <p:to>
                                        <p:strVal val="visible"/>
                                      </p:to>
                                    </p:set>
                                    <p:anim calcmode="lin" valueType="num">
                                      <p:cBhvr additive="base">
                                        <p:cTn id="63" dur="500" fill="hold"/>
                                        <p:tgtEl>
                                          <p:spTgt spid="12316"/>
                                        </p:tgtEl>
                                        <p:attrNameLst>
                                          <p:attrName>ppt_x</p:attrName>
                                        </p:attrNameLst>
                                      </p:cBhvr>
                                      <p:tavLst>
                                        <p:tav tm="0">
                                          <p:val>
                                            <p:strVal val="#ppt_x"/>
                                          </p:val>
                                        </p:tav>
                                        <p:tav tm="100000">
                                          <p:val>
                                            <p:strVal val="#ppt_x"/>
                                          </p:val>
                                        </p:tav>
                                      </p:tavLst>
                                    </p:anim>
                                    <p:anim calcmode="lin" valueType="num">
                                      <p:cBhvr additive="base">
                                        <p:cTn id="64" dur="500" fill="hold"/>
                                        <p:tgtEl>
                                          <p:spTgt spid="12316"/>
                                        </p:tgtEl>
                                        <p:attrNameLst>
                                          <p:attrName>ppt_y</p:attrName>
                                        </p:attrNameLst>
                                      </p:cBhvr>
                                      <p:tavLst>
                                        <p:tav tm="0">
                                          <p:val>
                                            <p:strVal val="1+#ppt_h/2"/>
                                          </p:val>
                                        </p:tav>
                                        <p:tav tm="100000">
                                          <p:val>
                                            <p:strVal val="#ppt_y"/>
                                          </p:val>
                                        </p:tav>
                                      </p:tavLst>
                                    </p:anim>
                                  </p:childTnLst>
                                </p:cTn>
                              </p:par>
                            </p:childTnLst>
                          </p:cTn>
                        </p:par>
                        <p:par>
                          <p:cTn id="65" fill="hold" nodeType="withGroup">
                            <p:stCondLst>
                              <p:cond delay="500"/>
                            </p:stCondLst>
                            <p:childTnLst>
                              <p:par>
                                <p:cTn id="66" presetID="2" presetClass="entr" presetSubtype="4" fill="hold" grpId="0" nodeType="afterEffect">
                                  <p:stCondLst>
                                    <p:cond delay="2000"/>
                                  </p:stCondLst>
                                  <p:childTnLst>
                                    <p:set>
                                      <p:cBhvr>
                                        <p:cTn id="67" dur="1" fill="hold">
                                          <p:stCondLst>
                                            <p:cond delay="0"/>
                                          </p:stCondLst>
                                        </p:cTn>
                                        <p:tgtEl>
                                          <p:spTgt spid="12293"/>
                                        </p:tgtEl>
                                        <p:attrNameLst>
                                          <p:attrName>style.visibility</p:attrName>
                                        </p:attrNameLst>
                                      </p:cBhvr>
                                      <p:to>
                                        <p:strVal val="visible"/>
                                      </p:to>
                                    </p:set>
                                    <p:anim calcmode="lin" valueType="num">
                                      <p:cBhvr additive="base">
                                        <p:cTn id="68" dur="500" fill="hold"/>
                                        <p:tgtEl>
                                          <p:spTgt spid="12293"/>
                                        </p:tgtEl>
                                        <p:attrNameLst>
                                          <p:attrName>ppt_x</p:attrName>
                                        </p:attrNameLst>
                                      </p:cBhvr>
                                      <p:tavLst>
                                        <p:tav tm="0">
                                          <p:val>
                                            <p:strVal val="#ppt_x"/>
                                          </p:val>
                                        </p:tav>
                                        <p:tav tm="100000">
                                          <p:val>
                                            <p:strVal val="#ppt_x"/>
                                          </p:val>
                                        </p:tav>
                                      </p:tavLst>
                                    </p:anim>
                                    <p:anim calcmode="lin" valueType="num">
                                      <p:cBhvr additive="base">
                                        <p:cTn id="69"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animBg="1"/>
      <p:bldP spid="12293" grpId="0" animBg="1"/>
      <p:bldP spid="12298" grpId="0" animBg="1"/>
      <p:bldP spid="12303" grpId="0" animBg="1"/>
      <p:bldP spid="12304" grpId="0"/>
      <p:bldP spid="12305" grpId="0" animBg="1"/>
      <p:bldP spid="12306" grpId="0" animBg="1"/>
      <p:bldP spid="12313" grpId="0" animBg="1"/>
      <p:bldP spid="12314" grpId="0" animBg="1"/>
      <p:bldP spid="12315" grpId="0" animBg="1"/>
      <p:bldP spid="123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ja-JP" altLang="en-US"/>
              <a:t>再び地球を考える。。。</a:t>
            </a:r>
          </a:p>
        </p:txBody>
      </p:sp>
      <p:sp>
        <p:nvSpPr>
          <p:cNvPr id="13315" name="Rectangle 3"/>
          <p:cNvSpPr>
            <a:spLocks noChangeArrowheads="1"/>
          </p:cNvSpPr>
          <p:nvPr/>
        </p:nvSpPr>
        <p:spPr bwMode="auto">
          <a:xfrm>
            <a:off x="3503614" y="4941889"/>
            <a:ext cx="5329237"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a:ln>
                  <a:noFill/>
                </a:ln>
                <a:solidFill>
                  <a:srgbClr val="000000"/>
                </a:solidFill>
                <a:effectLst/>
                <a:uLnTx/>
                <a:uFillTx/>
                <a:latin typeface="Arial" charset="0"/>
                <a:ea typeface="ＭＳ Ｐゴシック" charset="-128"/>
                <a:cs typeface="+mn-cs"/>
              </a:rPr>
              <a:t>①</a:t>
            </a: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＝②である</a:t>
            </a:r>
          </a:p>
        </p:txBody>
      </p:sp>
      <p:sp>
        <p:nvSpPr>
          <p:cNvPr id="13316" name="Rectangle 4"/>
          <p:cNvSpPr>
            <a:spLocks noChangeArrowheads="1"/>
          </p:cNvSpPr>
          <p:nvPr/>
        </p:nvSpPr>
        <p:spPr bwMode="auto">
          <a:xfrm>
            <a:off x="3287713" y="5876926"/>
            <a:ext cx="5903912"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a:ln>
                  <a:noFill/>
                </a:ln>
                <a:solidFill>
                  <a:srgbClr val="000000"/>
                </a:solidFill>
                <a:effectLst/>
                <a:uLnTx/>
                <a:uFillTx/>
                <a:latin typeface="Arial" charset="0"/>
                <a:ea typeface="ＭＳ Ｐゴシック" charset="-128"/>
                <a:cs typeface="+mn-cs"/>
              </a:rPr>
              <a:t>①</a:t>
            </a: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にバランスする温度が１５℃である。</a:t>
            </a:r>
          </a:p>
        </p:txBody>
      </p:sp>
      <p:sp>
        <p:nvSpPr>
          <p:cNvPr id="13317" name="AutoShape 5"/>
          <p:cNvSpPr>
            <a:spLocks noChangeArrowheads="1"/>
          </p:cNvSpPr>
          <p:nvPr/>
        </p:nvSpPr>
        <p:spPr bwMode="auto">
          <a:xfrm>
            <a:off x="5159375" y="2060576"/>
            <a:ext cx="1081088" cy="1223963"/>
          </a:xfrm>
          <a:prstGeom prst="upArrow">
            <a:avLst>
              <a:gd name="adj1" fmla="val 50000"/>
              <a:gd name="adj2" fmla="val 28304"/>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Arial" charset="0"/>
                <a:ea typeface="ＭＳ Ｐゴシック" charset="-128"/>
                <a:cs typeface="+mn-cs"/>
              </a:rPr>
              <a:t>①</a:t>
            </a:r>
          </a:p>
        </p:txBody>
      </p:sp>
      <p:sp>
        <p:nvSpPr>
          <p:cNvPr id="13318" name="AutoShape 6"/>
          <p:cNvSpPr>
            <a:spLocks noChangeArrowheads="1"/>
          </p:cNvSpPr>
          <p:nvPr/>
        </p:nvSpPr>
        <p:spPr bwMode="auto">
          <a:xfrm>
            <a:off x="6816726" y="2133601"/>
            <a:ext cx="1152525" cy="1223963"/>
          </a:xfrm>
          <a:prstGeom prst="downArrow">
            <a:avLst>
              <a:gd name="adj1" fmla="val 50000"/>
              <a:gd name="adj2" fmla="val 26550"/>
            </a:avLst>
          </a:prstGeom>
          <a:solidFill>
            <a:srgbClr val="FF0000">
              <a:alpha val="78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Arial" charset="0"/>
                <a:ea typeface="ＭＳ Ｐゴシック" charset="-128"/>
                <a:cs typeface="+mn-cs"/>
              </a:rPr>
              <a:t>②</a:t>
            </a:r>
          </a:p>
        </p:txBody>
      </p:sp>
      <p:sp>
        <p:nvSpPr>
          <p:cNvPr id="13319" name="Rectangle 7"/>
          <p:cNvSpPr>
            <a:spLocks noChangeArrowheads="1"/>
          </p:cNvSpPr>
          <p:nvPr/>
        </p:nvSpPr>
        <p:spPr bwMode="auto">
          <a:xfrm>
            <a:off x="2782889" y="1844675"/>
            <a:ext cx="1584325" cy="1081088"/>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赤外線</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エネルギー</a:t>
            </a:r>
          </a:p>
        </p:txBody>
      </p:sp>
      <p:sp>
        <p:nvSpPr>
          <p:cNvPr id="13320" name="Rectangle 8"/>
          <p:cNvSpPr>
            <a:spLocks noChangeArrowheads="1"/>
          </p:cNvSpPr>
          <p:nvPr/>
        </p:nvSpPr>
        <p:spPr bwMode="auto">
          <a:xfrm>
            <a:off x="8616950" y="1773238"/>
            <a:ext cx="1657350" cy="1079500"/>
          </a:xfrm>
          <a:prstGeom prst="rect">
            <a:avLst/>
          </a:prstGeom>
          <a:solidFill>
            <a:srgbClr val="FF0000">
              <a:alpha val="78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太陽光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エネルギー</a:t>
            </a:r>
          </a:p>
        </p:txBody>
      </p:sp>
      <p:grpSp>
        <p:nvGrpSpPr>
          <p:cNvPr id="13321" name="Group 9"/>
          <p:cNvGrpSpPr>
            <a:grpSpLocks/>
          </p:cNvGrpSpPr>
          <p:nvPr/>
        </p:nvGrpSpPr>
        <p:grpSpPr bwMode="auto">
          <a:xfrm>
            <a:off x="3143250" y="3429001"/>
            <a:ext cx="6121400" cy="1223963"/>
            <a:chOff x="1020" y="2160"/>
            <a:chExt cx="3856" cy="771"/>
          </a:xfrm>
        </p:grpSpPr>
        <p:sp>
          <p:nvSpPr>
            <p:cNvPr id="13322" name="AutoShape 10"/>
            <p:cNvSpPr>
              <a:spLocks noChangeArrowheads="1"/>
            </p:cNvSpPr>
            <p:nvPr/>
          </p:nvSpPr>
          <p:spPr bwMode="auto">
            <a:xfrm>
              <a:off x="1020" y="2205"/>
              <a:ext cx="3856" cy="726"/>
            </a:xfrm>
            <a:prstGeom prst="parallelogram">
              <a:avLst>
                <a:gd name="adj" fmla="val 13278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地表面</a:t>
              </a:r>
            </a:p>
          </p:txBody>
        </p:sp>
        <p:pic>
          <p:nvPicPr>
            <p:cNvPr id="13323" name="Picture 11" descr="j007891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 y="2160"/>
              <a:ext cx="399" cy="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4" name="Picture 12" descr="j007891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5" y="2478"/>
              <a:ext cx="399"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1114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additive="base">
                                        <p:cTn id="7" dur="500" fill="hold"/>
                                        <p:tgtEl>
                                          <p:spTgt spid="13321"/>
                                        </p:tgtEl>
                                        <p:attrNameLst>
                                          <p:attrName>ppt_x</p:attrName>
                                        </p:attrNameLst>
                                      </p:cBhvr>
                                      <p:tavLst>
                                        <p:tav tm="0">
                                          <p:val>
                                            <p:strVal val="#ppt_x"/>
                                          </p:val>
                                        </p:tav>
                                        <p:tav tm="100000">
                                          <p:val>
                                            <p:strVal val="#ppt_x"/>
                                          </p:val>
                                        </p:tav>
                                      </p:tavLst>
                                    </p:anim>
                                    <p:anim calcmode="lin" valueType="num">
                                      <p:cBhvr additive="base">
                                        <p:cTn id="8"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9"/>
                                        </p:tgtEl>
                                        <p:attrNameLst>
                                          <p:attrName>style.visibility</p:attrName>
                                        </p:attrNameLst>
                                      </p:cBhvr>
                                      <p:to>
                                        <p:strVal val="visible"/>
                                      </p:to>
                                    </p:set>
                                    <p:anim calcmode="lin" valueType="num">
                                      <p:cBhvr additive="base">
                                        <p:cTn id="13" dur="500" fill="hold"/>
                                        <p:tgtEl>
                                          <p:spTgt spid="13319"/>
                                        </p:tgtEl>
                                        <p:attrNameLst>
                                          <p:attrName>ppt_x</p:attrName>
                                        </p:attrNameLst>
                                      </p:cBhvr>
                                      <p:tavLst>
                                        <p:tav tm="0">
                                          <p:val>
                                            <p:strVal val="#ppt_x"/>
                                          </p:val>
                                        </p:tav>
                                        <p:tav tm="100000">
                                          <p:val>
                                            <p:strVal val="#ppt_x"/>
                                          </p:val>
                                        </p:tav>
                                      </p:tavLst>
                                    </p:anim>
                                    <p:anim calcmode="lin" valueType="num">
                                      <p:cBhvr additive="base">
                                        <p:cTn id="14" dur="500" fill="hold"/>
                                        <p:tgtEl>
                                          <p:spTgt spid="133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317"/>
                                        </p:tgtEl>
                                        <p:attrNameLst>
                                          <p:attrName>style.visibility</p:attrName>
                                        </p:attrNameLst>
                                      </p:cBhvr>
                                      <p:to>
                                        <p:strVal val="visible"/>
                                      </p:to>
                                    </p:set>
                                    <p:anim calcmode="lin" valueType="num">
                                      <p:cBhvr additive="base">
                                        <p:cTn id="17" dur="500" fill="hold"/>
                                        <p:tgtEl>
                                          <p:spTgt spid="13317"/>
                                        </p:tgtEl>
                                        <p:attrNameLst>
                                          <p:attrName>ppt_x</p:attrName>
                                        </p:attrNameLst>
                                      </p:cBhvr>
                                      <p:tavLst>
                                        <p:tav tm="0">
                                          <p:val>
                                            <p:strVal val="#ppt_x"/>
                                          </p:val>
                                        </p:tav>
                                        <p:tav tm="100000">
                                          <p:val>
                                            <p:strVal val="#ppt_x"/>
                                          </p:val>
                                        </p:tav>
                                      </p:tavLst>
                                    </p:anim>
                                    <p:anim calcmode="lin" valueType="num">
                                      <p:cBhvr additive="base">
                                        <p:cTn id="1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318"/>
                                        </p:tgtEl>
                                        <p:attrNameLst>
                                          <p:attrName>style.visibility</p:attrName>
                                        </p:attrNameLst>
                                      </p:cBhvr>
                                      <p:to>
                                        <p:strVal val="visible"/>
                                      </p:to>
                                    </p:set>
                                    <p:anim calcmode="lin" valueType="num">
                                      <p:cBhvr additive="base">
                                        <p:cTn id="23" dur="500" fill="hold"/>
                                        <p:tgtEl>
                                          <p:spTgt spid="13318"/>
                                        </p:tgtEl>
                                        <p:attrNameLst>
                                          <p:attrName>ppt_x</p:attrName>
                                        </p:attrNameLst>
                                      </p:cBhvr>
                                      <p:tavLst>
                                        <p:tav tm="0">
                                          <p:val>
                                            <p:strVal val="#ppt_x"/>
                                          </p:val>
                                        </p:tav>
                                        <p:tav tm="100000">
                                          <p:val>
                                            <p:strVal val="#ppt_x"/>
                                          </p:val>
                                        </p:tav>
                                      </p:tavLst>
                                    </p:anim>
                                    <p:anim calcmode="lin" valueType="num">
                                      <p:cBhvr additive="base">
                                        <p:cTn id="24" dur="500" fill="hold"/>
                                        <p:tgtEl>
                                          <p:spTgt spid="133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0"/>
                                        </p:tgtEl>
                                        <p:attrNameLst>
                                          <p:attrName>style.visibility</p:attrName>
                                        </p:attrNameLst>
                                      </p:cBhvr>
                                      <p:to>
                                        <p:strVal val="visible"/>
                                      </p:to>
                                    </p:set>
                                    <p:anim calcmode="lin" valueType="num">
                                      <p:cBhvr additive="base">
                                        <p:cTn id="27" dur="500" fill="hold"/>
                                        <p:tgtEl>
                                          <p:spTgt spid="13320"/>
                                        </p:tgtEl>
                                        <p:attrNameLst>
                                          <p:attrName>ppt_x</p:attrName>
                                        </p:attrNameLst>
                                      </p:cBhvr>
                                      <p:tavLst>
                                        <p:tav tm="0">
                                          <p:val>
                                            <p:strVal val="#ppt_x"/>
                                          </p:val>
                                        </p:tav>
                                        <p:tav tm="100000">
                                          <p:val>
                                            <p:strVal val="#ppt_x"/>
                                          </p:val>
                                        </p:tav>
                                      </p:tavLst>
                                    </p:anim>
                                    <p:anim calcmode="lin" valueType="num">
                                      <p:cBhvr additive="base">
                                        <p:cTn id="28"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315"/>
                                        </p:tgtEl>
                                        <p:attrNameLst>
                                          <p:attrName>style.visibility</p:attrName>
                                        </p:attrNameLst>
                                      </p:cBhvr>
                                      <p:to>
                                        <p:strVal val="visible"/>
                                      </p:to>
                                    </p:set>
                                    <p:anim calcmode="lin" valueType="num">
                                      <p:cBhvr additive="base">
                                        <p:cTn id="33" dur="500" fill="hold"/>
                                        <p:tgtEl>
                                          <p:spTgt spid="13315"/>
                                        </p:tgtEl>
                                        <p:attrNameLst>
                                          <p:attrName>ppt_x</p:attrName>
                                        </p:attrNameLst>
                                      </p:cBhvr>
                                      <p:tavLst>
                                        <p:tav tm="0">
                                          <p:val>
                                            <p:strVal val="#ppt_x"/>
                                          </p:val>
                                        </p:tav>
                                        <p:tav tm="100000">
                                          <p:val>
                                            <p:strVal val="#ppt_x"/>
                                          </p:val>
                                        </p:tav>
                                      </p:tavLst>
                                    </p:anim>
                                    <p:anim calcmode="lin" valueType="num">
                                      <p:cBhvr additive="base">
                                        <p:cTn id="3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316"/>
                                        </p:tgtEl>
                                        <p:attrNameLst>
                                          <p:attrName>style.visibility</p:attrName>
                                        </p:attrNameLst>
                                      </p:cBhvr>
                                      <p:to>
                                        <p:strVal val="visible"/>
                                      </p:to>
                                    </p:set>
                                    <p:anim calcmode="lin" valueType="num">
                                      <p:cBhvr additive="base">
                                        <p:cTn id="39" dur="500" fill="hold"/>
                                        <p:tgtEl>
                                          <p:spTgt spid="13316"/>
                                        </p:tgtEl>
                                        <p:attrNameLst>
                                          <p:attrName>ppt_x</p:attrName>
                                        </p:attrNameLst>
                                      </p:cBhvr>
                                      <p:tavLst>
                                        <p:tav tm="0">
                                          <p:val>
                                            <p:strVal val="#ppt_x"/>
                                          </p:val>
                                        </p:tav>
                                        <p:tav tm="100000">
                                          <p:val>
                                            <p:strVal val="#ppt_x"/>
                                          </p:val>
                                        </p:tav>
                                      </p:tavLst>
                                    </p:anim>
                                    <p:anim calcmode="lin" valueType="num">
                                      <p:cBhvr additive="base">
                                        <p:cTn id="40"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animBg="1"/>
      <p:bldP spid="13317" grpId="0" animBg="1"/>
      <p:bldP spid="13318" grpId="0" animBg="1"/>
      <p:bldP spid="13319" grpId="0" animBg="1"/>
      <p:bldP spid="133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Grp="1" noChangeAspect="1"/>
          </p:cNvGraphicFramePr>
          <p:nvPr>
            <p:ph type="title"/>
          </p:nvPr>
        </p:nvGraphicFramePr>
        <p:xfrm>
          <a:off x="2208214" y="266701"/>
          <a:ext cx="719137" cy="677863"/>
        </p:xfrm>
        <a:graphic>
          <a:graphicData uri="http://schemas.openxmlformats.org/presentationml/2006/ole">
            <mc:AlternateContent xmlns:mc="http://schemas.openxmlformats.org/markup-compatibility/2006">
              <mc:Choice xmlns:v="urn:schemas-microsoft-com:vml" Requires="v">
                <p:oleObj name="数式" r:id="rId2" imgW="228600" imgH="215640" progId="Equation.3">
                  <p:embed/>
                </p:oleObj>
              </mc:Choice>
              <mc:Fallback>
                <p:oleObj name="数式" r:id="rId2" imgW="228600" imgH="215640" progId="Equation.3">
                  <p:embed/>
                  <p:pic>
                    <p:nvPicPr>
                      <p:cNvPr id="143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266701"/>
                        <a:ext cx="7191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3"/>
          <p:cNvSpPr>
            <a:spLocks noGrp="1" noChangeArrowheads="1"/>
          </p:cNvSpPr>
          <p:nvPr>
            <p:ph type="body" sz="half" idx="1"/>
          </p:nvPr>
        </p:nvSpPr>
        <p:spPr>
          <a:xfrm>
            <a:off x="2063750" y="1412876"/>
            <a:ext cx="3168650" cy="2232025"/>
          </a:xfrm>
        </p:spPr>
        <p:txBody>
          <a:bodyPr/>
          <a:lstStyle/>
          <a:p>
            <a:r>
              <a:rPr lang="en-US" altLang="ja-JP" sz="2800"/>
              <a:t>2100</a:t>
            </a:r>
            <a:r>
              <a:rPr lang="ja-JP" altLang="en-US" sz="2800"/>
              <a:t>年　　　</a:t>
            </a:r>
            <a:r>
              <a:rPr lang="en-US" altLang="ja-JP" sz="2800"/>
              <a:t>X℃</a:t>
            </a:r>
          </a:p>
          <a:p>
            <a:r>
              <a:rPr lang="en-US" altLang="ja-JP" sz="2800"/>
              <a:t>2101</a:t>
            </a:r>
            <a:r>
              <a:rPr lang="ja-JP" altLang="en-US" sz="2800"/>
              <a:t>年　　　</a:t>
            </a:r>
            <a:r>
              <a:rPr lang="en-US" altLang="ja-JP" sz="2800"/>
              <a:t>X℃</a:t>
            </a:r>
          </a:p>
          <a:p>
            <a:r>
              <a:rPr lang="en-US" altLang="ja-JP" sz="2800"/>
              <a:t>2102</a:t>
            </a:r>
            <a:r>
              <a:rPr lang="ja-JP" altLang="en-US" sz="2800"/>
              <a:t>年　　　</a:t>
            </a:r>
            <a:r>
              <a:rPr lang="en-US" altLang="ja-JP" sz="2800"/>
              <a:t>X℃</a:t>
            </a:r>
          </a:p>
          <a:p>
            <a:r>
              <a:rPr lang="en-US" altLang="ja-JP" sz="2800"/>
              <a:t>2103</a:t>
            </a:r>
            <a:r>
              <a:rPr lang="ja-JP" altLang="en-US" sz="2800"/>
              <a:t>年　　　</a:t>
            </a:r>
            <a:r>
              <a:rPr lang="en-US" altLang="ja-JP" sz="2800"/>
              <a:t>X℃</a:t>
            </a:r>
          </a:p>
        </p:txBody>
      </p:sp>
      <p:sp>
        <p:nvSpPr>
          <p:cNvPr id="14340" name="Rectangle 4"/>
          <p:cNvSpPr>
            <a:spLocks noChangeArrowheads="1"/>
          </p:cNvSpPr>
          <p:nvPr/>
        </p:nvSpPr>
        <p:spPr bwMode="auto">
          <a:xfrm>
            <a:off x="1992313" y="188914"/>
            <a:ext cx="3960812" cy="936625"/>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がたくさんある地球</a:t>
            </a:r>
          </a:p>
        </p:txBody>
      </p:sp>
      <p:sp>
        <p:nvSpPr>
          <p:cNvPr id="14341" name="Rectangle 5"/>
          <p:cNvSpPr>
            <a:spLocks noChangeArrowheads="1"/>
          </p:cNvSpPr>
          <p:nvPr/>
        </p:nvSpPr>
        <p:spPr bwMode="auto">
          <a:xfrm>
            <a:off x="6456363" y="1196976"/>
            <a:ext cx="2881312" cy="79216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全てほぼ同じ温度であると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仮定する。</a:t>
            </a:r>
          </a:p>
        </p:txBody>
      </p:sp>
      <p:sp>
        <p:nvSpPr>
          <p:cNvPr id="14342" name="Rectangle 6"/>
          <p:cNvSpPr>
            <a:spLocks noChangeArrowheads="1"/>
          </p:cNvSpPr>
          <p:nvPr/>
        </p:nvSpPr>
        <p:spPr bwMode="auto">
          <a:xfrm>
            <a:off x="2424114" y="4797426"/>
            <a:ext cx="7705725" cy="1800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　</a:t>
            </a:r>
            <a:r>
              <a:rPr kumimoji="1" lang="ja-JP" altLang="en-US" sz="2400" b="0" i="0" u="none" strike="noStrike" kern="1200" cap="none" spc="0" normalizeH="0" baseline="0" noProof="0">
                <a:ln>
                  <a:noFill/>
                </a:ln>
                <a:solidFill>
                  <a:srgbClr val="000000"/>
                </a:solidFill>
                <a:effectLst/>
                <a:uLnTx/>
                <a:uFillTx/>
                <a:latin typeface="Arial" charset="0"/>
                <a:ea typeface="ＭＳ Ｐゴシック" charset="-128"/>
                <a:cs typeface="+mn-cs"/>
              </a:rPr>
              <a:t>　　　　　</a:t>
            </a: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　の重要な性質；</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　　　　　　　　　　　　　①赤外線を吸収する！！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　　　　　　　　　　　　　②太陽光は吸収しない！！</a:t>
            </a:r>
          </a:p>
        </p:txBody>
      </p:sp>
      <p:graphicFrame>
        <p:nvGraphicFramePr>
          <p:cNvPr id="14343" name="Object 7"/>
          <p:cNvGraphicFramePr>
            <a:graphicFrameLocks noGrp="1" noChangeAspect="1"/>
          </p:cNvGraphicFramePr>
          <p:nvPr>
            <p:ph sz="half" idx="2"/>
          </p:nvPr>
        </p:nvGraphicFramePr>
        <p:xfrm>
          <a:off x="3143251" y="4941889"/>
          <a:ext cx="720725" cy="681037"/>
        </p:xfrm>
        <a:graphic>
          <a:graphicData uri="http://schemas.openxmlformats.org/presentationml/2006/ole">
            <mc:AlternateContent xmlns:mc="http://schemas.openxmlformats.org/markup-compatibility/2006">
              <mc:Choice xmlns:v="urn:schemas-microsoft-com:vml" Requires="v">
                <p:oleObj name="数式" r:id="rId4" imgW="228600" imgH="215640" progId="Equation.3">
                  <p:embed/>
                </p:oleObj>
              </mc:Choice>
              <mc:Fallback>
                <p:oleObj name="数式" r:id="rId4" imgW="228600" imgH="215640" progId="Equation.3">
                  <p:embed/>
                  <p:pic>
                    <p:nvPicPr>
                      <p:cNvPr id="14343"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4941889"/>
                        <a:ext cx="720725"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4" name="AutoShape 8"/>
          <p:cNvSpPr>
            <a:spLocks noChangeArrowheads="1"/>
          </p:cNvSpPr>
          <p:nvPr/>
        </p:nvSpPr>
        <p:spPr bwMode="auto">
          <a:xfrm>
            <a:off x="7319963" y="2060575"/>
            <a:ext cx="1223962" cy="215900"/>
          </a:xfrm>
          <a:prstGeom prst="downArrow">
            <a:avLst>
              <a:gd name="adj1" fmla="val 50000"/>
              <a:gd name="adj2" fmla="val 25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4345" name="Rectangle 9"/>
          <p:cNvSpPr>
            <a:spLocks noChangeArrowheads="1"/>
          </p:cNvSpPr>
          <p:nvPr/>
        </p:nvSpPr>
        <p:spPr bwMode="auto">
          <a:xfrm>
            <a:off x="7104063" y="2420939"/>
            <a:ext cx="1657350" cy="503237"/>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温度一定</a:t>
            </a:r>
          </a:p>
        </p:txBody>
      </p:sp>
      <p:sp>
        <p:nvSpPr>
          <p:cNvPr id="14346" name="AutoShape 10"/>
          <p:cNvSpPr>
            <a:spLocks noChangeArrowheads="1"/>
          </p:cNvSpPr>
          <p:nvPr/>
        </p:nvSpPr>
        <p:spPr bwMode="auto">
          <a:xfrm>
            <a:off x="7319963" y="3068638"/>
            <a:ext cx="1223962" cy="215900"/>
          </a:xfrm>
          <a:prstGeom prst="downArrow">
            <a:avLst>
              <a:gd name="adj1" fmla="val 50000"/>
              <a:gd name="adj2" fmla="val 25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4347" name="Rectangle 11"/>
          <p:cNvSpPr>
            <a:spLocks noChangeArrowheads="1"/>
          </p:cNvSpPr>
          <p:nvPr/>
        </p:nvSpPr>
        <p:spPr bwMode="auto">
          <a:xfrm>
            <a:off x="6600825" y="3357564"/>
            <a:ext cx="2590800" cy="35877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エネルギーバランス</a:t>
            </a:r>
          </a:p>
        </p:txBody>
      </p:sp>
      <p:sp>
        <p:nvSpPr>
          <p:cNvPr id="14348" name="Rectangle 12"/>
          <p:cNvSpPr>
            <a:spLocks noChangeArrowheads="1"/>
          </p:cNvSpPr>
          <p:nvPr/>
        </p:nvSpPr>
        <p:spPr bwMode="auto">
          <a:xfrm>
            <a:off x="5159376" y="3860801"/>
            <a:ext cx="4968875" cy="5762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その温度が何度であるか？を考える。</a:t>
            </a:r>
          </a:p>
        </p:txBody>
      </p:sp>
      <p:sp>
        <p:nvSpPr>
          <p:cNvPr id="14349" name="AutoShape 13"/>
          <p:cNvSpPr>
            <a:spLocks/>
          </p:cNvSpPr>
          <p:nvPr/>
        </p:nvSpPr>
        <p:spPr bwMode="auto">
          <a:xfrm>
            <a:off x="5232400" y="1341439"/>
            <a:ext cx="503238" cy="2232025"/>
          </a:xfrm>
          <a:prstGeom prst="rightBrace">
            <a:avLst>
              <a:gd name="adj1" fmla="val 36961"/>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800000">
                    <a:alpha val="74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470238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50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additive="base">
                                        <p:cTn id="12"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500"/>
                            </p:stCondLst>
                            <p:childTnLst>
                              <p:par>
                                <p:cTn id="15" presetID="2" presetClass="entr" presetSubtype="4" fill="hold" nodeType="afterEffect">
                                  <p:stCondLst>
                                    <p:cond delay="50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2500"/>
                            </p:stCondLst>
                            <p:childTnLst>
                              <p:par>
                                <p:cTn id="20" presetID="2" presetClass="entr" presetSubtype="4" fill="hold" nodeType="afterEffect">
                                  <p:stCondLst>
                                    <p:cond delay="500"/>
                                  </p:stCondLst>
                                  <p:childTnLst>
                                    <p:set>
                                      <p:cBhvr>
                                        <p:cTn id="21" dur="1" fill="hold">
                                          <p:stCondLst>
                                            <p:cond delay="0"/>
                                          </p:stCondLst>
                                        </p:cTn>
                                        <p:tgtEl>
                                          <p:spTgt spid="14339">
                                            <p:txEl>
                                              <p:pRg st="3" end="3"/>
                                            </p:txEl>
                                          </p:spTgt>
                                        </p:tgtEl>
                                        <p:attrNameLst>
                                          <p:attrName>style.visibility</p:attrName>
                                        </p:attrNameLst>
                                      </p:cBhvr>
                                      <p:to>
                                        <p:strVal val="visible"/>
                                      </p:to>
                                    </p:set>
                                    <p:anim calcmode="lin" valueType="num">
                                      <p:cBhvr additive="base">
                                        <p:cTn id="22"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14349"/>
                                        </p:tgtEl>
                                        <p:attrNameLst>
                                          <p:attrName>style.visibility</p:attrName>
                                        </p:attrNameLst>
                                      </p:cBhvr>
                                      <p:to>
                                        <p:strVal val="visible"/>
                                      </p:to>
                                    </p:set>
                                    <p:anim calcmode="lin" valueType="num">
                                      <p:cBhvr additive="base">
                                        <p:cTn id="27" dur="500" fill="hold"/>
                                        <p:tgtEl>
                                          <p:spTgt spid="14349"/>
                                        </p:tgtEl>
                                        <p:attrNameLst>
                                          <p:attrName>ppt_x</p:attrName>
                                        </p:attrNameLst>
                                      </p:cBhvr>
                                      <p:tavLst>
                                        <p:tav tm="0">
                                          <p:val>
                                            <p:strVal val="#ppt_x"/>
                                          </p:val>
                                        </p:tav>
                                        <p:tav tm="100000">
                                          <p:val>
                                            <p:strVal val="#ppt_x"/>
                                          </p:val>
                                        </p:tav>
                                      </p:tavLst>
                                    </p:anim>
                                    <p:anim calcmode="lin" valueType="num">
                                      <p:cBhvr additive="base">
                                        <p:cTn id="28" dur="500" fill="hold"/>
                                        <p:tgtEl>
                                          <p:spTgt spid="14349"/>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14341"/>
                                        </p:tgtEl>
                                        <p:attrNameLst>
                                          <p:attrName>style.visibility</p:attrName>
                                        </p:attrNameLst>
                                      </p:cBhvr>
                                      <p:to>
                                        <p:strVal val="visible"/>
                                      </p:to>
                                    </p:set>
                                    <p:anim calcmode="lin" valueType="num">
                                      <p:cBhvr additive="base">
                                        <p:cTn id="32" dur="500" fill="hold"/>
                                        <p:tgtEl>
                                          <p:spTgt spid="14341"/>
                                        </p:tgtEl>
                                        <p:attrNameLst>
                                          <p:attrName>ppt_x</p:attrName>
                                        </p:attrNameLst>
                                      </p:cBhvr>
                                      <p:tavLst>
                                        <p:tav tm="0">
                                          <p:val>
                                            <p:strVal val="#ppt_x"/>
                                          </p:val>
                                        </p:tav>
                                        <p:tav tm="100000">
                                          <p:val>
                                            <p:strVal val="#ppt_x"/>
                                          </p:val>
                                        </p:tav>
                                      </p:tavLst>
                                    </p:anim>
                                    <p:anim calcmode="lin" valueType="num">
                                      <p:cBhvr additive="base">
                                        <p:cTn id="33" dur="500" fill="hold"/>
                                        <p:tgtEl>
                                          <p:spTgt spid="14341"/>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4500"/>
                            </p:stCondLst>
                            <p:childTnLst>
                              <p:par>
                                <p:cTn id="35" presetID="2" presetClass="entr" presetSubtype="4" fill="hold" grpId="0" nodeType="afterEffect">
                                  <p:stCondLst>
                                    <p:cond delay="0"/>
                                  </p:stCondLst>
                                  <p:childTnLst>
                                    <p:set>
                                      <p:cBhvr>
                                        <p:cTn id="36" dur="1" fill="hold">
                                          <p:stCondLst>
                                            <p:cond delay="0"/>
                                          </p:stCondLst>
                                        </p:cTn>
                                        <p:tgtEl>
                                          <p:spTgt spid="14344"/>
                                        </p:tgtEl>
                                        <p:attrNameLst>
                                          <p:attrName>style.visibility</p:attrName>
                                        </p:attrNameLst>
                                      </p:cBhvr>
                                      <p:to>
                                        <p:strVal val="visible"/>
                                      </p:to>
                                    </p:set>
                                    <p:anim calcmode="lin" valueType="num">
                                      <p:cBhvr additive="base">
                                        <p:cTn id="37" dur="500" fill="hold"/>
                                        <p:tgtEl>
                                          <p:spTgt spid="14344"/>
                                        </p:tgtEl>
                                        <p:attrNameLst>
                                          <p:attrName>ppt_x</p:attrName>
                                        </p:attrNameLst>
                                      </p:cBhvr>
                                      <p:tavLst>
                                        <p:tav tm="0">
                                          <p:val>
                                            <p:strVal val="#ppt_x"/>
                                          </p:val>
                                        </p:tav>
                                        <p:tav tm="100000">
                                          <p:val>
                                            <p:strVal val="#ppt_x"/>
                                          </p:val>
                                        </p:tav>
                                      </p:tavLst>
                                    </p:anim>
                                    <p:anim calcmode="lin" valueType="num">
                                      <p:cBhvr additive="base">
                                        <p:cTn id="38" dur="500" fill="hold"/>
                                        <p:tgtEl>
                                          <p:spTgt spid="14344"/>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14345"/>
                                        </p:tgtEl>
                                        <p:attrNameLst>
                                          <p:attrName>style.visibility</p:attrName>
                                        </p:attrNameLst>
                                      </p:cBhvr>
                                      <p:to>
                                        <p:strVal val="visible"/>
                                      </p:to>
                                    </p:set>
                                    <p:anim calcmode="lin" valueType="num">
                                      <p:cBhvr additive="base">
                                        <p:cTn id="42" dur="500" fill="hold"/>
                                        <p:tgtEl>
                                          <p:spTgt spid="14345"/>
                                        </p:tgtEl>
                                        <p:attrNameLst>
                                          <p:attrName>ppt_x</p:attrName>
                                        </p:attrNameLst>
                                      </p:cBhvr>
                                      <p:tavLst>
                                        <p:tav tm="0">
                                          <p:val>
                                            <p:strVal val="#ppt_x"/>
                                          </p:val>
                                        </p:tav>
                                        <p:tav tm="100000">
                                          <p:val>
                                            <p:strVal val="#ppt_x"/>
                                          </p:val>
                                        </p:tav>
                                      </p:tavLst>
                                    </p:anim>
                                    <p:anim calcmode="lin" valueType="num">
                                      <p:cBhvr additive="base">
                                        <p:cTn id="43" dur="500" fill="hold"/>
                                        <p:tgtEl>
                                          <p:spTgt spid="14345"/>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 presetClass="entr" presetSubtype="4" fill="hold" grpId="0" nodeType="afterEffect">
                                  <p:stCondLst>
                                    <p:cond delay="0"/>
                                  </p:stCondLst>
                                  <p:childTnLst>
                                    <p:set>
                                      <p:cBhvr>
                                        <p:cTn id="46" dur="1" fill="hold">
                                          <p:stCondLst>
                                            <p:cond delay="0"/>
                                          </p:stCondLst>
                                        </p:cTn>
                                        <p:tgtEl>
                                          <p:spTgt spid="14346"/>
                                        </p:tgtEl>
                                        <p:attrNameLst>
                                          <p:attrName>style.visibility</p:attrName>
                                        </p:attrNameLst>
                                      </p:cBhvr>
                                      <p:to>
                                        <p:strVal val="visible"/>
                                      </p:to>
                                    </p:set>
                                    <p:anim calcmode="lin" valueType="num">
                                      <p:cBhvr additive="base">
                                        <p:cTn id="47" dur="500" fill="hold"/>
                                        <p:tgtEl>
                                          <p:spTgt spid="14346"/>
                                        </p:tgtEl>
                                        <p:attrNameLst>
                                          <p:attrName>ppt_x</p:attrName>
                                        </p:attrNameLst>
                                      </p:cBhvr>
                                      <p:tavLst>
                                        <p:tav tm="0">
                                          <p:val>
                                            <p:strVal val="#ppt_x"/>
                                          </p:val>
                                        </p:tav>
                                        <p:tav tm="100000">
                                          <p:val>
                                            <p:strVal val="#ppt_x"/>
                                          </p:val>
                                        </p:tav>
                                      </p:tavLst>
                                    </p:anim>
                                    <p:anim calcmode="lin" valueType="num">
                                      <p:cBhvr additive="base">
                                        <p:cTn id="48" dur="500" fill="hold"/>
                                        <p:tgtEl>
                                          <p:spTgt spid="1434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347"/>
                                        </p:tgtEl>
                                        <p:attrNameLst>
                                          <p:attrName>style.visibility</p:attrName>
                                        </p:attrNameLst>
                                      </p:cBhvr>
                                      <p:to>
                                        <p:strVal val="visible"/>
                                      </p:to>
                                    </p:set>
                                    <p:anim calcmode="lin" valueType="num">
                                      <p:cBhvr additive="base">
                                        <p:cTn id="51" dur="500" fill="hold"/>
                                        <p:tgtEl>
                                          <p:spTgt spid="14347"/>
                                        </p:tgtEl>
                                        <p:attrNameLst>
                                          <p:attrName>ppt_x</p:attrName>
                                        </p:attrNameLst>
                                      </p:cBhvr>
                                      <p:tavLst>
                                        <p:tav tm="0">
                                          <p:val>
                                            <p:strVal val="#ppt_x"/>
                                          </p:val>
                                        </p:tav>
                                        <p:tav tm="100000">
                                          <p:val>
                                            <p:strVal val="#ppt_x"/>
                                          </p:val>
                                        </p:tav>
                                      </p:tavLst>
                                    </p:anim>
                                    <p:anim calcmode="lin" valueType="num">
                                      <p:cBhvr additive="base">
                                        <p:cTn id="52"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348"/>
                                        </p:tgtEl>
                                        <p:attrNameLst>
                                          <p:attrName>style.visibility</p:attrName>
                                        </p:attrNameLst>
                                      </p:cBhvr>
                                      <p:to>
                                        <p:strVal val="visible"/>
                                      </p:to>
                                    </p:set>
                                    <p:anim calcmode="lin" valueType="num">
                                      <p:cBhvr additive="base">
                                        <p:cTn id="57" dur="500" fill="hold"/>
                                        <p:tgtEl>
                                          <p:spTgt spid="14348"/>
                                        </p:tgtEl>
                                        <p:attrNameLst>
                                          <p:attrName>ppt_x</p:attrName>
                                        </p:attrNameLst>
                                      </p:cBhvr>
                                      <p:tavLst>
                                        <p:tav tm="0">
                                          <p:val>
                                            <p:strVal val="#ppt_x"/>
                                          </p:val>
                                        </p:tav>
                                        <p:tav tm="100000">
                                          <p:val>
                                            <p:strVal val="#ppt_x"/>
                                          </p:val>
                                        </p:tav>
                                      </p:tavLst>
                                    </p:anim>
                                    <p:anim calcmode="lin" valueType="num">
                                      <p:cBhvr additive="base">
                                        <p:cTn id="58"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342"/>
                                        </p:tgtEl>
                                        <p:attrNameLst>
                                          <p:attrName>style.visibility</p:attrName>
                                        </p:attrNameLst>
                                      </p:cBhvr>
                                      <p:to>
                                        <p:strVal val="visible"/>
                                      </p:to>
                                    </p:set>
                                    <p:anim calcmode="lin" valueType="num">
                                      <p:cBhvr additive="base">
                                        <p:cTn id="63" dur="500" fill="hold"/>
                                        <p:tgtEl>
                                          <p:spTgt spid="14342"/>
                                        </p:tgtEl>
                                        <p:attrNameLst>
                                          <p:attrName>ppt_x</p:attrName>
                                        </p:attrNameLst>
                                      </p:cBhvr>
                                      <p:tavLst>
                                        <p:tav tm="0">
                                          <p:val>
                                            <p:strVal val="#ppt_x"/>
                                          </p:val>
                                        </p:tav>
                                        <p:tav tm="100000">
                                          <p:val>
                                            <p:strVal val="#ppt_x"/>
                                          </p:val>
                                        </p:tav>
                                      </p:tavLst>
                                    </p:anim>
                                    <p:anim calcmode="lin" valueType="num">
                                      <p:cBhvr additive="base">
                                        <p:cTn id="64" dur="500" fill="hold"/>
                                        <p:tgtEl>
                                          <p:spTgt spid="1434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343"/>
                                        </p:tgtEl>
                                        <p:attrNameLst>
                                          <p:attrName>style.visibility</p:attrName>
                                        </p:attrNameLst>
                                      </p:cBhvr>
                                      <p:to>
                                        <p:strVal val="visible"/>
                                      </p:to>
                                    </p:set>
                                    <p:anim calcmode="lin" valueType="num">
                                      <p:cBhvr additive="base">
                                        <p:cTn id="67" dur="500" fill="hold"/>
                                        <p:tgtEl>
                                          <p:spTgt spid="14343"/>
                                        </p:tgtEl>
                                        <p:attrNameLst>
                                          <p:attrName>ppt_x</p:attrName>
                                        </p:attrNameLst>
                                      </p:cBhvr>
                                      <p:tavLst>
                                        <p:tav tm="0">
                                          <p:val>
                                            <p:strVal val="#ppt_x"/>
                                          </p:val>
                                        </p:tav>
                                        <p:tav tm="100000">
                                          <p:val>
                                            <p:strVal val="#ppt_x"/>
                                          </p:val>
                                        </p:tav>
                                      </p:tavLst>
                                    </p:anim>
                                    <p:anim calcmode="lin" valueType="num">
                                      <p:cBhvr additive="base">
                                        <p:cTn id="68"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P spid="14344" grpId="0" animBg="1"/>
      <p:bldP spid="14345" grpId="0" animBg="1"/>
      <p:bldP spid="14346" grpId="0" animBg="1"/>
      <p:bldP spid="14347" grpId="0" animBg="1"/>
      <p:bldP spid="14348" grpId="0" animBg="1"/>
      <p:bldP spid="143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35188" y="0"/>
            <a:ext cx="8229600" cy="882650"/>
          </a:xfrm>
        </p:spPr>
        <p:txBody>
          <a:bodyPr/>
          <a:lstStyle/>
          <a:p>
            <a:r>
              <a:rPr lang="ja-JP" altLang="en-US" i="1" u="sng"/>
              <a:t>エネルギーバランスを考えよう！</a:t>
            </a:r>
          </a:p>
        </p:txBody>
      </p:sp>
      <p:pic>
        <p:nvPicPr>
          <p:cNvPr id="15363" name="Picture 3" descr="j0232180[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063751" y="765175"/>
            <a:ext cx="1008063" cy="95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4" name="Group 4"/>
          <p:cNvGrpSpPr>
            <a:grpSpLocks/>
          </p:cNvGrpSpPr>
          <p:nvPr/>
        </p:nvGrpSpPr>
        <p:grpSpPr bwMode="auto">
          <a:xfrm>
            <a:off x="3935414" y="908050"/>
            <a:ext cx="5113337" cy="1512888"/>
            <a:chOff x="1429" y="2160"/>
            <a:chExt cx="2994" cy="544"/>
          </a:xfrm>
        </p:grpSpPr>
        <p:grpSp>
          <p:nvGrpSpPr>
            <p:cNvPr id="15365" name="Group 5"/>
            <p:cNvGrpSpPr>
              <a:grpSpLocks/>
            </p:cNvGrpSpPr>
            <p:nvPr/>
          </p:nvGrpSpPr>
          <p:grpSpPr bwMode="auto">
            <a:xfrm>
              <a:off x="1429" y="2160"/>
              <a:ext cx="2993" cy="544"/>
              <a:chOff x="1429" y="2160"/>
              <a:chExt cx="2993" cy="544"/>
            </a:xfrm>
          </p:grpSpPr>
          <p:sp>
            <p:nvSpPr>
              <p:cNvPr id="15366" name="AutoShape 6"/>
              <p:cNvSpPr>
                <a:spLocks noChangeArrowheads="1"/>
              </p:cNvSpPr>
              <p:nvPr/>
            </p:nvSpPr>
            <p:spPr bwMode="auto">
              <a:xfrm>
                <a:off x="1429" y="2160"/>
                <a:ext cx="2993" cy="363"/>
              </a:xfrm>
              <a:prstGeom prst="parallelogram">
                <a:avLst>
                  <a:gd name="adj" fmla="val 206129"/>
                </a:avLst>
              </a:prstGeom>
              <a:solidFill>
                <a:schemeClr val="accent1">
                  <a:alpha val="74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7" name="Line 7"/>
              <p:cNvSpPr>
                <a:spLocks noChangeShapeType="1"/>
              </p:cNvSpPr>
              <p:nvPr/>
            </p:nvSpPr>
            <p:spPr bwMode="auto">
              <a:xfrm>
                <a:off x="1429" y="252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8" name="Line 8"/>
              <p:cNvSpPr>
                <a:spLocks noChangeShapeType="1"/>
              </p:cNvSpPr>
              <p:nvPr/>
            </p:nvSpPr>
            <p:spPr bwMode="auto">
              <a:xfrm>
                <a:off x="3651" y="252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9" name="Line 9"/>
              <p:cNvSpPr>
                <a:spLocks noChangeShapeType="1"/>
              </p:cNvSpPr>
              <p:nvPr/>
            </p:nvSpPr>
            <p:spPr bwMode="auto">
              <a:xfrm>
                <a:off x="1429" y="2704"/>
                <a:ext cx="2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70" name="Line 10"/>
              <p:cNvSpPr>
                <a:spLocks noChangeShapeType="1"/>
              </p:cNvSpPr>
              <p:nvPr/>
            </p:nvSpPr>
            <p:spPr bwMode="auto">
              <a:xfrm>
                <a:off x="4422" y="2160"/>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15371" name="Line 11"/>
            <p:cNvSpPr>
              <a:spLocks noChangeShapeType="1"/>
            </p:cNvSpPr>
            <p:nvPr/>
          </p:nvSpPr>
          <p:spPr bwMode="auto">
            <a:xfrm flipV="1">
              <a:off x="3651" y="2341"/>
              <a:ext cx="7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15372" name="AutoShape 12"/>
          <p:cNvSpPr>
            <a:spLocks noChangeArrowheads="1"/>
          </p:cNvSpPr>
          <p:nvPr/>
        </p:nvSpPr>
        <p:spPr bwMode="auto">
          <a:xfrm>
            <a:off x="3359150" y="2708276"/>
            <a:ext cx="5545138" cy="720725"/>
          </a:xfrm>
          <a:prstGeom prst="parallelogram">
            <a:avLst>
              <a:gd name="adj" fmla="val 192346"/>
            </a:avLst>
          </a:prstGeom>
          <a:solidFill>
            <a:schemeClr val="folHlink">
              <a:alpha val="74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20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73" name="AutoShape 13"/>
          <p:cNvSpPr>
            <a:spLocks noChangeArrowheads="1"/>
          </p:cNvSpPr>
          <p:nvPr/>
        </p:nvSpPr>
        <p:spPr bwMode="auto">
          <a:xfrm>
            <a:off x="4656139" y="981076"/>
            <a:ext cx="503237" cy="2303463"/>
          </a:xfrm>
          <a:prstGeom prst="downArrow">
            <a:avLst>
              <a:gd name="adj1" fmla="val 50000"/>
              <a:gd name="adj2" fmla="val 114432"/>
            </a:avLst>
          </a:prstGeom>
          <a:solidFill>
            <a:srgbClr val="FFFF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①</a:t>
            </a:r>
          </a:p>
        </p:txBody>
      </p:sp>
      <p:sp>
        <p:nvSpPr>
          <p:cNvPr id="15374" name="AutoShape 14"/>
          <p:cNvSpPr>
            <a:spLocks noChangeArrowheads="1"/>
          </p:cNvSpPr>
          <p:nvPr/>
        </p:nvSpPr>
        <p:spPr bwMode="auto">
          <a:xfrm>
            <a:off x="6959601" y="2420939"/>
            <a:ext cx="504825" cy="720725"/>
          </a:xfrm>
          <a:prstGeom prst="downArrow">
            <a:avLst>
              <a:gd name="adj1" fmla="val 50000"/>
              <a:gd name="adj2" fmla="val 35692"/>
            </a:avLst>
          </a:prstGeom>
          <a:solidFill>
            <a:srgbClr val="FFCC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①</a:t>
            </a:r>
          </a:p>
        </p:txBody>
      </p:sp>
      <p:sp>
        <p:nvSpPr>
          <p:cNvPr id="15375" name="AutoShape 15"/>
          <p:cNvSpPr>
            <a:spLocks noChangeArrowheads="1"/>
          </p:cNvSpPr>
          <p:nvPr/>
        </p:nvSpPr>
        <p:spPr bwMode="auto">
          <a:xfrm>
            <a:off x="6959600" y="765175"/>
            <a:ext cx="503238" cy="865188"/>
          </a:xfrm>
          <a:prstGeom prst="upArrow">
            <a:avLst>
              <a:gd name="adj1" fmla="val 50000"/>
              <a:gd name="adj2" fmla="val 42981"/>
            </a:avLst>
          </a:prstGeom>
          <a:solidFill>
            <a:srgbClr val="FFCC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76" name="AutoShape 16"/>
          <p:cNvSpPr>
            <a:spLocks noChangeArrowheads="1"/>
          </p:cNvSpPr>
          <p:nvPr/>
        </p:nvSpPr>
        <p:spPr bwMode="auto">
          <a:xfrm>
            <a:off x="6096000" y="2420939"/>
            <a:ext cx="503238" cy="720725"/>
          </a:xfrm>
          <a:prstGeom prst="upArrow">
            <a:avLst>
              <a:gd name="adj1" fmla="val 50000"/>
              <a:gd name="adj2" fmla="val 35804"/>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②</a:t>
            </a:r>
          </a:p>
        </p:txBody>
      </p:sp>
      <p:graphicFrame>
        <p:nvGraphicFramePr>
          <p:cNvPr id="15377" name="Object 17"/>
          <p:cNvGraphicFramePr>
            <a:graphicFrameLocks noGrp="1" noChangeAspect="1"/>
          </p:cNvGraphicFramePr>
          <p:nvPr>
            <p:ph sz="half" idx="2"/>
          </p:nvPr>
        </p:nvGraphicFramePr>
        <p:xfrm>
          <a:off x="8183563" y="1341439"/>
          <a:ext cx="576262" cy="477837"/>
        </p:xfrm>
        <a:graphic>
          <a:graphicData uri="http://schemas.openxmlformats.org/presentationml/2006/ole">
            <mc:AlternateContent xmlns:mc="http://schemas.openxmlformats.org/markup-compatibility/2006">
              <mc:Choice xmlns:v="urn:schemas-microsoft-com:vml" Requires="v">
                <p:oleObj name="数式" r:id="rId3" imgW="228600" imgH="215640" progId="Equation.3">
                  <p:embed/>
                </p:oleObj>
              </mc:Choice>
              <mc:Fallback>
                <p:oleObj name="数式" r:id="rId3" imgW="228600" imgH="215640" progId="Equation.3">
                  <p:embed/>
                  <p:pic>
                    <p:nvPicPr>
                      <p:cNvPr id="1537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563" y="1341439"/>
                        <a:ext cx="576262"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8" name="Text Box 18"/>
          <p:cNvSpPr txBox="1">
            <a:spLocks noChangeArrowheads="1"/>
          </p:cNvSpPr>
          <p:nvPr/>
        </p:nvSpPr>
        <p:spPr bwMode="auto">
          <a:xfrm>
            <a:off x="3935414" y="3213101"/>
            <a:ext cx="720725"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地表</a:t>
            </a:r>
          </a:p>
        </p:txBody>
      </p:sp>
      <p:sp>
        <p:nvSpPr>
          <p:cNvPr id="15379" name="Text Box 19"/>
          <p:cNvSpPr txBox="1">
            <a:spLocks noChangeArrowheads="1"/>
          </p:cNvSpPr>
          <p:nvPr/>
        </p:nvSpPr>
        <p:spPr bwMode="auto">
          <a:xfrm>
            <a:off x="5808663" y="1916114"/>
            <a:ext cx="792162" cy="402291"/>
          </a:xfrm>
          <a:prstGeom prst="rect">
            <a:avLst/>
          </a:prstGeom>
          <a:noFill/>
          <a:ln w="57150" cmpd="thinThick">
            <a:solidFill>
              <a:srgbClr val="3366FF"/>
            </a:solidFill>
            <a:miter lim="800000"/>
            <a:headEnd/>
            <a:tailEnd/>
          </a:ln>
          <a:effectLst/>
          <a:extLst>
            <a:ext uri="{909E8E84-426E-40DD-AFC4-6F175D3DCCD1}">
              <a14:hiddenFill xmlns:a14="http://schemas.microsoft.com/office/drawing/2010/main">
                <a:solidFill>
                  <a:srgbClr val="800000">
                    <a:alpha val="74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吸収</a:t>
            </a:r>
          </a:p>
        </p:txBody>
      </p:sp>
      <p:sp>
        <p:nvSpPr>
          <p:cNvPr id="15380" name="Text Box 20"/>
          <p:cNvSpPr txBox="1">
            <a:spLocks noChangeArrowheads="1"/>
          </p:cNvSpPr>
          <p:nvPr/>
        </p:nvSpPr>
        <p:spPr bwMode="auto">
          <a:xfrm>
            <a:off x="4079876" y="1052514"/>
            <a:ext cx="1008063"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太陽光</a:t>
            </a:r>
          </a:p>
        </p:txBody>
      </p:sp>
      <p:sp>
        <p:nvSpPr>
          <p:cNvPr id="15381" name="Text Box 21"/>
          <p:cNvSpPr txBox="1">
            <a:spLocks noChangeArrowheads="1"/>
          </p:cNvSpPr>
          <p:nvPr/>
        </p:nvSpPr>
        <p:spPr bwMode="auto">
          <a:xfrm>
            <a:off x="7319963" y="981076"/>
            <a:ext cx="792162"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赤外</a:t>
            </a:r>
          </a:p>
        </p:txBody>
      </p:sp>
      <p:sp>
        <p:nvSpPr>
          <p:cNvPr id="15382" name="Text Box 22"/>
          <p:cNvSpPr txBox="1">
            <a:spLocks noChangeArrowheads="1"/>
          </p:cNvSpPr>
          <p:nvPr/>
        </p:nvSpPr>
        <p:spPr bwMode="auto">
          <a:xfrm>
            <a:off x="7391401" y="2565401"/>
            <a:ext cx="792163"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赤外</a:t>
            </a:r>
          </a:p>
        </p:txBody>
      </p:sp>
      <p:sp>
        <p:nvSpPr>
          <p:cNvPr id="15383" name="Text Box 23"/>
          <p:cNvSpPr txBox="1">
            <a:spLocks noChangeArrowheads="1"/>
          </p:cNvSpPr>
          <p:nvPr/>
        </p:nvSpPr>
        <p:spPr bwMode="auto">
          <a:xfrm>
            <a:off x="6096000" y="1268414"/>
            <a:ext cx="647700"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Y℃</a:t>
            </a:r>
          </a:p>
        </p:txBody>
      </p:sp>
      <p:sp>
        <p:nvSpPr>
          <p:cNvPr id="15384" name="Text Box 24"/>
          <p:cNvSpPr txBox="1">
            <a:spLocks noChangeArrowheads="1"/>
          </p:cNvSpPr>
          <p:nvPr/>
        </p:nvSpPr>
        <p:spPr bwMode="auto">
          <a:xfrm>
            <a:off x="5087938" y="2997201"/>
            <a:ext cx="863600" cy="402291"/>
          </a:xfrm>
          <a:prstGeom prst="rect">
            <a:avLst/>
          </a:prstGeom>
          <a:noFill/>
          <a:ln w="76200" cmpd="tri">
            <a:solidFill>
              <a:srgbClr val="339966"/>
            </a:solidFill>
            <a:miter lim="800000"/>
            <a:headEnd/>
            <a:tailEnd/>
          </a:ln>
          <a:effectLst/>
          <a:extLst>
            <a:ext uri="{909E8E84-426E-40DD-AFC4-6F175D3DCCD1}">
              <a14:hiddenFill xmlns:a14="http://schemas.microsoft.com/office/drawing/2010/main">
                <a:solidFill>
                  <a:srgbClr val="800000">
                    <a:alpha val="74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X℃</a:t>
            </a:r>
          </a:p>
        </p:txBody>
      </p:sp>
      <p:sp>
        <p:nvSpPr>
          <p:cNvPr id="15385" name="Text Box 25"/>
          <p:cNvSpPr txBox="1">
            <a:spLocks noChangeArrowheads="1"/>
          </p:cNvSpPr>
          <p:nvPr/>
        </p:nvSpPr>
        <p:spPr bwMode="auto">
          <a:xfrm>
            <a:off x="1847850" y="3933825"/>
            <a:ext cx="8497888" cy="2433616"/>
          </a:xfrm>
          <a:prstGeom prst="rect">
            <a:avLst/>
          </a:prstGeom>
          <a:noFill/>
          <a:ln>
            <a:noFill/>
          </a:ln>
          <a:effectLst/>
          <a:extLst>
            <a:ext uri="{909E8E84-426E-40DD-AFC4-6F175D3DCCD1}">
              <a14:hiddenFill xmlns:a14="http://schemas.microsoft.com/office/drawing/2010/main">
                <a:solidFill>
                  <a:schemeClr val="accent1">
                    <a:alpha val="74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Arial" charset="0"/>
                <a:ea typeface="ＭＳ Ｐゴシック" charset="-128"/>
                <a:cs typeface="+mn-cs"/>
              </a:rPr>
              <a:t>①</a:t>
            </a: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地球表面がもらうエネルギー</a:t>
            </a:r>
            <a:r>
              <a:rPr kumimoji="1" lang="ja-JP" altLang="en-US" sz="2000" b="1" i="0" u="none" strike="noStrike" kern="1200" cap="none" spc="0" normalizeH="0" baseline="0" noProof="0">
                <a:ln>
                  <a:noFill/>
                </a:ln>
                <a:solidFill>
                  <a:srgbClr val="FF0000"/>
                </a:solidFill>
                <a:effectLst/>
                <a:uLnTx/>
                <a:uFillTx/>
                <a:latin typeface="Arial" charset="0"/>
                <a:ea typeface="ＭＳ Ｐゴシック" charset="-128"/>
                <a:cs typeface="+mn-cs"/>
              </a:rPr>
              <a:t>　     </a:t>
            </a:r>
            <a:endParaRPr kumimoji="1" lang="ja-JP" altLang="en-US" sz="2400" b="1" i="0" u="none" strike="noStrike" kern="1200" cap="none" spc="0" normalizeH="0" baseline="0" noProof="0">
              <a:ln>
                <a:noFill/>
              </a:ln>
              <a:solidFill>
                <a:srgbClr val="FF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②地球表面が失うエネルギーは？</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従って、</a:t>
            </a:r>
            <a:r>
              <a:rPr kumimoji="1" lang="ja-JP" altLang="en-US" sz="2800" b="1" i="0" u="sng" strike="noStrike" kern="1200" cap="none" spc="0" normalizeH="0" baseline="0" noProof="0">
                <a:ln>
                  <a:noFill/>
                </a:ln>
                <a:solidFill>
                  <a:srgbClr val="FF0000"/>
                </a:solidFill>
                <a:effectLst/>
                <a:uLnTx/>
                <a:uFillTx/>
                <a:latin typeface="Arial" charset="0"/>
                <a:ea typeface="ＭＳ Ｐゴシック" charset="-128"/>
                <a:cs typeface="+mn-cs"/>
              </a:rPr>
              <a:t>赤外が２コ</a:t>
            </a: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なければならない</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赤外を２コ出すためにはどうすればよいか？　　　　　　　　　　　　　　 　　　　　</a:t>
            </a:r>
          </a:p>
        </p:txBody>
      </p:sp>
      <p:sp>
        <p:nvSpPr>
          <p:cNvPr id="15386" name="Rectangle 26"/>
          <p:cNvSpPr>
            <a:spLocks noChangeArrowheads="1"/>
          </p:cNvSpPr>
          <p:nvPr/>
        </p:nvSpPr>
        <p:spPr bwMode="auto">
          <a:xfrm>
            <a:off x="2640014" y="4941888"/>
            <a:ext cx="7127875" cy="431800"/>
          </a:xfrm>
          <a:prstGeom prst="rect">
            <a:avLst/>
          </a:prstGeom>
          <a:solidFill>
            <a:srgbClr val="3366FF">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エネルギーバランスの要請から　</a:t>
            </a: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①＝②</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　でないといけない！！</a:t>
            </a:r>
          </a:p>
        </p:txBody>
      </p:sp>
      <p:sp>
        <p:nvSpPr>
          <p:cNvPr id="15387" name="Text Box 27"/>
          <p:cNvSpPr txBox="1">
            <a:spLocks noChangeArrowheads="1"/>
          </p:cNvSpPr>
          <p:nvPr/>
        </p:nvSpPr>
        <p:spPr bwMode="auto">
          <a:xfrm>
            <a:off x="1524001" y="3500439"/>
            <a:ext cx="3241675" cy="52540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Arial" charset="0"/>
                <a:ea typeface="ＭＳ Ｐゴシック" charset="-128"/>
                <a:cs typeface="+mn-cs"/>
              </a:rPr>
              <a:t>エネルギーバランス</a:t>
            </a:r>
          </a:p>
        </p:txBody>
      </p:sp>
      <p:sp>
        <p:nvSpPr>
          <p:cNvPr id="15388" name="Text Box 28"/>
          <p:cNvSpPr txBox="1">
            <a:spLocks noChangeArrowheads="1"/>
          </p:cNvSpPr>
          <p:nvPr/>
        </p:nvSpPr>
        <p:spPr bwMode="auto">
          <a:xfrm>
            <a:off x="7032626" y="3933826"/>
            <a:ext cx="1871663"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Arial" charset="0"/>
                <a:ea typeface="ＭＳ Ｐゴシック" charset="-128"/>
                <a:cs typeface="+mn-cs"/>
              </a:rPr>
              <a:t>＋　赤外　１コ</a:t>
            </a:r>
          </a:p>
        </p:txBody>
      </p:sp>
      <p:sp>
        <p:nvSpPr>
          <p:cNvPr id="15389" name="Text Box 29"/>
          <p:cNvSpPr txBox="1">
            <a:spLocks noChangeArrowheads="1"/>
          </p:cNvSpPr>
          <p:nvPr/>
        </p:nvSpPr>
        <p:spPr bwMode="auto">
          <a:xfrm>
            <a:off x="8904289" y="3933826"/>
            <a:ext cx="1081087"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Arial" charset="0"/>
                <a:ea typeface="ＭＳ Ｐゴシック" charset="-128"/>
                <a:cs typeface="+mn-cs"/>
              </a:rPr>
              <a:t>＝　２コ</a:t>
            </a:r>
          </a:p>
        </p:txBody>
      </p:sp>
      <p:sp>
        <p:nvSpPr>
          <p:cNvPr id="15390" name="Text Box 30"/>
          <p:cNvSpPr txBox="1">
            <a:spLocks noChangeArrowheads="1"/>
          </p:cNvSpPr>
          <p:nvPr/>
        </p:nvSpPr>
        <p:spPr bwMode="auto">
          <a:xfrm>
            <a:off x="5808664" y="3933826"/>
            <a:ext cx="1368425"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Arial" charset="0"/>
                <a:ea typeface="ＭＳ Ｐゴシック" charset="-128"/>
                <a:cs typeface="+mn-cs"/>
              </a:rPr>
              <a:t>太陽　１コ</a:t>
            </a:r>
          </a:p>
        </p:txBody>
      </p:sp>
      <p:sp>
        <p:nvSpPr>
          <p:cNvPr id="15391" name="Text Box 31"/>
          <p:cNvSpPr txBox="1">
            <a:spLocks noChangeArrowheads="1"/>
          </p:cNvSpPr>
          <p:nvPr/>
        </p:nvSpPr>
        <p:spPr bwMode="auto">
          <a:xfrm>
            <a:off x="6383338" y="2565401"/>
            <a:ext cx="792162"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赤外</a:t>
            </a:r>
          </a:p>
        </p:txBody>
      </p:sp>
      <p:sp>
        <p:nvSpPr>
          <p:cNvPr id="15392" name="AutoShape 32"/>
          <p:cNvSpPr>
            <a:spLocks noChangeArrowheads="1"/>
          </p:cNvSpPr>
          <p:nvPr/>
        </p:nvSpPr>
        <p:spPr bwMode="auto">
          <a:xfrm>
            <a:off x="5664200" y="2420939"/>
            <a:ext cx="503238" cy="720725"/>
          </a:xfrm>
          <a:prstGeom prst="upArrow">
            <a:avLst>
              <a:gd name="adj1" fmla="val 50000"/>
              <a:gd name="adj2" fmla="val 35804"/>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②</a:t>
            </a:r>
          </a:p>
        </p:txBody>
      </p:sp>
    </p:spTree>
    <p:extLst>
      <p:ext uri="{BB962C8B-B14F-4D97-AF65-F5344CB8AC3E}">
        <p14:creationId xmlns:p14="http://schemas.microsoft.com/office/powerpoint/2010/main" val="241764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4"/>
                                        </p:tgtEl>
                                        <p:attrNameLst>
                                          <p:attrName>style.visibility</p:attrName>
                                        </p:attrNameLst>
                                      </p:cBhvr>
                                      <p:to>
                                        <p:strVal val="visible"/>
                                      </p:to>
                                    </p:set>
                                    <p:anim calcmode="lin" valueType="num">
                                      <p:cBhvr additive="base">
                                        <p:cTn id="11" dur="500" fill="hold"/>
                                        <p:tgtEl>
                                          <p:spTgt spid="15364"/>
                                        </p:tgtEl>
                                        <p:attrNameLst>
                                          <p:attrName>ppt_x</p:attrName>
                                        </p:attrNameLst>
                                      </p:cBhvr>
                                      <p:tavLst>
                                        <p:tav tm="0">
                                          <p:val>
                                            <p:strVal val="#ppt_x"/>
                                          </p:val>
                                        </p:tav>
                                        <p:tav tm="100000">
                                          <p:val>
                                            <p:strVal val="#ppt_x"/>
                                          </p:val>
                                        </p:tav>
                                      </p:tavLst>
                                    </p:anim>
                                    <p:anim calcmode="lin" valueType="num">
                                      <p:cBhvr additive="base">
                                        <p:cTn id="12" dur="500" fill="hold"/>
                                        <p:tgtEl>
                                          <p:spTgt spid="153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372"/>
                                        </p:tgtEl>
                                        <p:attrNameLst>
                                          <p:attrName>style.visibility</p:attrName>
                                        </p:attrNameLst>
                                      </p:cBhvr>
                                      <p:to>
                                        <p:strVal val="visible"/>
                                      </p:to>
                                    </p:set>
                                    <p:anim calcmode="lin" valueType="num">
                                      <p:cBhvr additive="base">
                                        <p:cTn id="15" dur="500" fill="hold"/>
                                        <p:tgtEl>
                                          <p:spTgt spid="15372"/>
                                        </p:tgtEl>
                                        <p:attrNameLst>
                                          <p:attrName>ppt_x</p:attrName>
                                        </p:attrNameLst>
                                      </p:cBhvr>
                                      <p:tavLst>
                                        <p:tav tm="0">
                                          <p:val>
                                            <p:strVal val="#ppt_x"/>
                                          </p:val>
                                        </p:tav>
                                        <p:tav tm="100000">
                                          <p:val>
                                            <p:strVal val="#ppt_x"/>
                                          </p:val>
                                        </p:tav>
                                      </p:tavLst>
                                    </p:anim>
                                    <p:anim calcmode="lin" valueType="num">
                                      <p:cBhvr additive="base">
                                        <p:cTn id="16" dur="500" fill="hold"/>
                                        <p:tgtEl>
                                          <p:spTgt spid="1537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77"/>
                                        </p:tgtEl>
                                        <p:attrNameLst>
                                          <p:attrName>style.visibility</p:attrName>
                                        </p:attrNameLst>
                                      </p:cBhvr>
                                      <p:to>
                                        <p:strVal val="visible"/>
                                      </p:to>
                                    </p:set>
                                    <p:anim calcmode="lin" valueType="num">
                                      <p:cBhvr additive="base">
                                        <p:cTn id="19" dur="500" fill="hold"/>
                                        <p:tgtEl>
                                          <p:spTgt spid="15377"/>
                                        </p:tgtEl>
                                        <p:attrNameLst>
                                          <p:attrName>ppt_x</p:attrName>
                                        </p:attrNameLst>
                                      </p:cBhvr>
                                      <p:tavLst>
                                        <p:tav tm="0">
                                          <p:val>
                                            <p:strVal val="#ppt_x"/>
                                          </p:val>
                                        </p:tav>
                                        <p:tav tm="100000">
                                          <p:val>
                                            <p:strVal val="#ppt_x"/>
                                          </p:val>
                                        </p:tav>
                                      </p:tavLst>
                                    </p:anim>
                                    <p:anim calcmode="lin" valueType="num">
                                      <p:cBhvr additive="base">
                                        <p:cTn id="20" dur="500" fill="hold"/>
                                        <p:tgtEl>
                                          <p:spTgt spid="1537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378"/>
                                        </p:tgtEl>
                                        <p:attrNameLst>
                                          <p:attrName>style.visibility</p:attrName>
                                        </p:attrNameLst>
                                      </p:cBhvr>
                                      <p:to>
                                        <p:strVal val="visible"/>
                                      </p:to>
                                    </p:set>
                                    <p:anim calcmode="lin" valueType="num">
                                      <p:cBhvr additive="base">
                                        <p:cTn id="23" dur="500" fill="hold"/>
                                        <p:tgtEl>
                                          <p:spTgt spid="15378"/>
                                        </p:tgtEl>
                                        <p:attrNameLst>
                                          <p:attrName>ppt_x</p:attrName>
                                        </p:attrNameLst>
                                      </p:cBhvr>
                                      <p:tavLst>
                                        <p:tav tm="0">
                                          <p:val>
                                            <p:strVal val="#ppt_x"/>
                                          </p:val>
                                        </p:tav>
                                        <p:tav tm="100000">
                                          <p:val>
                                            <p:strVal val="#ppt_x"/>
                                          </p:val>
                                        </p:tav>
                                      </p:tavLst>
                                    </p:anim>
                                    <p:anim calcmode="lin" valueType="num">
                                      <p:cBhvr additive="base">
                                        <p:cTn id="24"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5380"/>
                                        </p:tgtEl>
                                        <p:attrNameLst>
                                          <p:attrName>style.visibility</p:attrName>
                                        </p:attrNameLst>
                                      </p:cBhvr>
                                      <p:to>
                                        <p:strVal val="visible"/>
                                      </p:to>
                                    </p:set>
                                    <p:anim calcmode="lin" valueType="num">
                                      <p:cBhvr>
                                        <p:cTn id="29" dur="1000" fill="hold"/>
                                        <p:tgtEl>
                                          <p:spTgt spid="15380"/>
                                        </p:tgtEl>
                                        <p:attrNameLst>
                                          <p:attrName>ppt_w</p:attrName>
                                        </p:attrNameLst>
                                      </p:cBhvr>
                                      <p:tavLst>
                                        <p:tav tm="0">
                                          <p:val>
                                            <p:strVal val="#ppt_w*0.70"/>
                                          </p:val>
                                        </p:tav>
                                        <p:tav tm="100000">
                                          <p:val>
                                            <p:strVal val="#ppt_w"/>
                                          </p:val>
                                        </p:tav>
                                      </p:tavLst>
                                    </p:anim>
                                    <p:anim calcmode="lin" valueType="num">
                                      <p:cBhvr>
                                        <p:cTn id="30" dur="1000" fill="hold"/>
                                        <p:tgtEl>
                                          <p:spTgt spid="15380"/>
                                        </p:tgtEl>
                                        <p:attrNameLst>
                                          <p:attrName>ppt_h</p:attrName>
                                        </p:attrNameLst>
                                      </p:cBhvr>
                                      <p:tavLst>
                                        <p:tav tm="0">
                                          <p:val>
                                            <p:strVal val="#ppt_h"/>
                                          </p:val>
                                        </p:tav>
                                        <p:tav tm="100000">
                                          <p:val>
                                            <p:strVal val="#ppt_h"/>
                                          </p:val>
                                        </p:tav>
                                      </p:tavLst>
                                    </p:anim>
                                    <p:animEffect transition="in" filter="fade">
                                      <p:cBhvr>
                                        <p:cTn id="31" dur="1000"/>
                                        <p:tgtEl>
                                          <p:spTgt spid="15380"/>
                                        </p:tgtEl>
                                      </p:cBhvr>
                                    </p:animEffect>
                                  </p:childTnLst>
                                </p:cTn>
                              </p:par>
                              <p:par>
                                <p:cTn id="32" presetID="55" presetClass="entr" presetSubtype="0" fill="hold" grpId="1" nodeType="withEffect">
                                  <p:stCondLst>
                                    <p:cond delay="0"/>
                                  </p:stCondLst>
                                  <p:childTnLst>
                                    <p:set>
                                      <p:cBhvr>
                                        <p:cTn id="33" dur="1" fill="hold">
                                          <p:stCondLst>
                                            <p:cond delay="0"/>
                                          </p:stCondLst>
                                        </p:cTn>
                                        <p:tgtEl>
                                          <p:spTgt spid="15373"/>
                                        </p:tgtEl>
                                        <p:attrNameLst>
                                          <p:attrName>style.visibility</p:attrName>
                                        </p:attrNameLst>
                                      </p:cBhvr>
                                      <p:to>
                                        <p:strVal val="visible"/>
                                      </p:to>
                                    </p:set>
                                    <p:anim calcmode="lin" valueType="num">
                                      <p:cBhvr>
                                        <p:cTn id="34" dur="1000" fill="hold"/>
                                        <p:tgtEl>
                                          <p:spTgt spid="15373"/>
                                        </p:tgtEl>
                                        <p:attrNameLst>
                                          <p:attrName>ppt_w</p:attrName>
                                        </p:attrNameLst>
                                      </p:cBhvr>
                                      <p:tavLst>
                                        <p:tav tm="0">
                                          <p:val>
                                            <p:strVal val="#ppt_w*0.70"/>
                                          </p:val>
                                        </p:tav>
                                        <p:tav tm="100000">
                                          <p:val>
                                            <p:strVal val="#ppt_w"/>
                                          </p:val>
                                        </p:tav>
                                      </p:tavLst>
                                    </p:anim>
                                    <p:anim calcmode="lin" valueType="num">
                                      <p:cBhvr>
                                        <p:cTn id="35" dur="1000" fill="hold"/>
                                        <p:tgtEl>
                                          <p:spTgt spid="15373"/>
                                        </p:tgtEl>
                                        <p:attrNameLst>
                                          <p:attrName>ppt_h</p:attrName>
                                        </p:attrNameLst>
                                      </p:cBhvr>
                                      <p:tavLst>
                                        <p:tav tm="0">
                                          <p:val>
                                            <p:strVal val="#ppt_h"/>
                                          </p:val>
                                        </p:tav>
                                        <p:tav tm="100000">
                                          <p:val>
                                            <p:strVal val="#ppt_h"/>
                                          </p:val>
                                        </p:tav>
                                      </p:tavLst>
                                    </p:anim>
                                    <p:animEffect transition="in" filter="fade">
                                      <p:cBhvr>
                                        <p:cTn id="36" dur="1000"/>
                                        <p:tgtEl>
                                          <p:spTgt spid="153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5384"/>
                                        </p:tgtEl>
                                        <p:attrNameLst>
                                          <p:attrName>style.visibility</p:attrName>
                                        </p:attrNameLst>
                                      </p:cBhvr>
                                      <p:to>
                                        <p:strVal val="visible"/>
                                      </p:to>
                                    </p:set>
                                    <p:anim calcmode="lin" valueType="num">
                                      <p:cBhvr>
                                        <p:cTn id="41" dur="1000" fill="hold"/>
                                        <p:tgtEl>
                                          <p:spTgt spid="15384"/>
                                        </p:tgtEl>
                                        <p:attrNameLst>
                                          <p:attrName>ppt_w</p:attrName>
                                        </p:attrNameLst>
                                      </p:cBhvr>
                                      <p:tavLst>
                                        <p:tav tm="0">
                                          <p:val>
                                            <p:strVal val="#ppt_w*0.70"/>
                                          </p:val>
                                        </p:tav>
                                        <p:tav tm="100000">
                                          <p:val>
                                            <p:strVal val="#ppt_w"/>
                                          </p:val>
                                        </p:tav>
                                      </p:tavLst>
                                    </p:anim>
                                    <p:anim calcmode="lin" valueType="num">
                                      <p:cBhvr>
                                        <p:cTn id="42" dur="1000" fill="hold"/>
                                        <p:tgtEl>
                                          <p:spTgt spid="15384"/>
                                        </p:tgtEl>
                                        <p:attrNameLst>
                                          <p:attrName>ppt_h</p:attrName>
                                        </p:attrNameLst>
                                      </p:cBhvr>
                                      <p:tavLst>
                                        <p:tav tm="0">
                                          <p:val>
                                            <p:strVal val="#ppt_h"/>
                                          </p:val>
                                        </p:tav>
                                        <p:tav tm="100000">
                                          <p:val>
                                            <p:strVal val="#ppt_h"/>
                                          </p:val>
                                        </p:tav>
                                      </p:tavLst>
                                    </p:anim>
                                    <p:animEffect transition="in" filter="fade">
                                      <p:cBhvr>
                                        <p:cTn id="43" dur="1000"/>
                                        <p:tgtEl>
                                          <p:spTgt spid="1538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5376"/>
                                        </p:tgtEl>
                                        <p:attrNameLst>
                                          <p:attrName>style.visibility</p:attrName>
                                        </p:attrNameLst>
                                      </p:cBhvr>
                                      <p:to>
                                        <p:strVal val="visible"/>
                                      </p:to>
                                    </p:set>
                                    <p:anim calcmode="lin" valueType="num">
                                      <p:cBhvr>
                                        <p:cTn id="48" dur="1000" fill="hold"/>
                                        <p:tgtEl>
                                          <p:spTgt spid="15376"/>
                                        </p:tgtEl>
                                        <p:attrNameLst>
                                          <p:attrName>ppt_w</p:attrName>
                                        </p:attrNameLst>
                                      </p:cBhvr>
                                      <p:tavLst>
                                        <p:tav tm="0">
                                          <p:val>
                                            <p:strVal val="#ppt_w*0.70"/>
                                          </p:val>
                                        </p:tav>
                                        <p:tav tm="100000">
                                          <p:val>
                                            <p:strVal val="#ppt_w"/>
                                          </p:val>
                                        </p:tav>
                                      </p:tavLst>
                                    </p:anim>
                                    <p:anim calcmode="lin" valueType="num">
                                      <p:cBhvr>
                                        <p:cTn id="49" dur="1000" fill="hold"/>
                                        <p:tgtEl>
                                          <p:spTgt spid="15376"/>
                                        </p:tgtEl>
                                        <p:attrNameLst>
                                          <p:attrName>ppt_h</p:attrName>
                                        </p:attrNameLst>
                                      </p:cBhvr>
                                      <p:tavLst>
                                        <p:tav tm="0">
                                          <p:val>
                                            <p:strVal val="#ppt_h"/>
                                          </p:val>
                                        </p:tav>
                                        <p:tav tm="100000">
                                          <p:val>
                                            <p:strVal val="#ppt_h"/>
                                          </p:val>
                                        </p:tav>
                                      </p:tavLst>
                                    </p:anim>
                                    <p:animEffect transition="in" filter="fade">
                                      <p:cBhvr>
                                        <p:cTn id="50" dur="1000"/>
                                        <p:tgtEl>
                                          <p:spTgt spid="15376"/>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5391"/>
                                        </p:tgtEl>
                                        <p:attrNameLst>
                                          <p:attrName>style.visibility</p:attrName>
                                        </p:attrNameLst>
                                      </p:cBhvr>
                                      <p:to>
                                        <p:strVal val="visible"/>
                                      </p:to>
                                    </p:set>
                                    <p:anim calcmode="lin" valueType="num">
                                      <p:cBhvr>
                                        <p:cTn id="53" dur="1000" fill="hold"/>
                                        <p:tgtEl>
                                          <p:spTgt spid="15391"/>
                                        </p:tgtEl>
                                        <p:attrNameLst>
                                          <p:attrName>ppt_w</p:attrName>
                                        </p:attrNameLst>
                                      </p:cBhvr>
                                      <p:tavLst>
                                        <p:tav tm="0">
                                          <p:val>
                                            <p:strVal val="#ppt_w*0.70"/>
                                          </p:val>
                                        </p:tav>
                                        <p:tav tm="100000">
                                          <p:val>
                                            <p:strVal val="#ppt_w"/>
                                          </p:val>
                                        </p:tav>
                                      </p:tavLst>
                                    </p:anim>
                                    <p:anim calcmode="lin" valueType="num">
                                      <p:cBhvr>
                                        <p:cTn id="54" dur="1000" fill="hold"/>
                                        <p:tgtEl>
                                          <p:spTgt spid="15391"/>
                                        </p:tgtEl>
                                        <p:attrNameLst>
                                          <p:attrName>ppt_h</p:attrName>
                                        </p:attrNameLst>
                                      </p:cBhvr>
                                      <p:tavLst>
                                        <p:tav tm="0">
                                          <p:val>
                                            <p:strVal val="#ppt_h"/>
                                          </p:val>
                                        </p:tav>
                                        <p:tav tm="100000">
                                          <p:val>
                                            <p:strVal val="#ppt_h"/>
                                          </p:val>
                                        </p:tav>
                                      </p:tavLst>
                                    </p:anim>
                                    <p:animEffect transition="in" filter="fade">
                                      <p:cBhvr>
                                        <p:cTn id="55" dur="1000"/>
                                        <p:tgtEl>
                                          <p:spTgt spid="1539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5379"/>
                                        </p:tgtEl>
                                        <p:attrNameLst>
                                          <p:attrName>style.visibility</p:attrName>
                                        </p:attrNameLst>
                                      </p:cBhvr>
                                      <p:to>
                                        <p:strVal val="visible"/>
                                      </p:to>
                                    </p:set>
                                    <p:animEffect transition="in" filter="diamond(in)">
                                      <p:cBhvr>
                                        <p:cTn id="60" dur="500"/>
                                        <p:tgtEl>
                                          <p:spTgt spid="1537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5383"/>
                                        </p:tgtEl>
                                        <p:attrNameLst>
                                          <p:attrName>style.visibility</p:attrName>
                                        </p:attrNameLst>
                                      </p:cBhvr>
                                      <p:to>
                                        <p:strVal val="visible"/>
                                      </p:to>
                                    </p:set>
                                    <p:animEffect transition="in" filter="blinds(horizontal)">
                                      <p:cBhvr>
                                        <p:cTn id="65" dur="500"/>
                                        <p:tgtEl>
                                          <p:spTgt spid="1538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15374"/>
                                        </p:tgtEl>
                                        <p:attrNameLst>
                                          <p:attrName>style.visibility</p:attrName>
                                        </p:attrNameLst>
                                      </p:cBhvr>
                                      <p:to>
                                        <p:strVal val="visible"/>
                                      </p:to>
                                    </p:set>
                                    <p:animEffect transition="in" filter="diamond(in)">
                                      <p:cBhvr>
                                        <p:cTn id="70" dur="500"/>
                                        <p:tgtEl>
                                          <p:spTgt spid="15374"/>
                                        </p:tgtEl>
                                      </p:cBhvr>
                                    </p:animEffect>
                                  </p:childTnLst>
                                </p:cTn>
                              </p:par>
                              <p:par>
                                <p:cTn id="71" presetID="8" presetClass="entr" presetSubtype="16" fill="hold" grpId="0" nodeType="withEffect">
                                  <p:stCondLst>
                                    <p:cond delay="0"/>
                                  </p:stCondLst>
                                  <p:childTnLst>
                                    <p:set>
                                      <p:cBhvr>
                                        <p:cTn id="72" dur="1" fill="hold">
                                          <p:stCondLst>
                                            <p:cond delay="0"/>
                                          </p:stCondLst>
                                        </p:cTn>
                                        <p:tgtEl>
                                          <p:spTgt spid="15375"/>
                                        </p:tgtEl>
                                        <p:attrNameLst>
                                          <p:attrName>style.visibility</p:attrName>
                                        </p:attrNameLst>
                                      </p:cBhvr>
                                      <p:to>
                                        <p:strVal val="visible"/>
                                      </p:to>
                                    </p:set>
                                    <p:animEffect transition="in" filter="diamond(in)">
                                      <p:cBhvr>
                                        <p:cTn id="73" dur="500"/>
                                        <p:tgtEl>
                                          <p:spTgt spid="15375"/>
                                        </p:tgtEl>
                                      </p:cBhvr>
                                    </p:animEffect>
                                  </p:childTnLst>
                                </p:cTn>
                              </p:par>
                              <p:par>
                                <p:cTn id="74" presetID="8" presetClass="entr" presetSubtype="16" fill="hold" grpId="0" nodeType="withEffect">
                                  <p:stCondLst>
                                    <p:cond delay="0"/>
                                  </p:stCondLst>
                                  <p:childTnLst>
                                    <p:set>
                                      <p:cBhvr>
                                        <p:cTn id="75" dur="1" fill="hold">
                                          <p:stCondLst>
                                            <p:cond delay="0"/>
                                          </p:stCondLst>
                                        </p:cTn>
                                        <p:tgtEl>
                                          <p:spTgt spid="15382"/>
                                        </p:tgtEl>
                                        <p:attrNameLst>
                                          <p:attrName>style.visibility</p:attrName>
                                        </p:attrNameLst>
                                      </p:cBhvr>
                                      <p:to>
                                        <p:strVal val="visible"/>
                                      </p:to>
                                    </p:set>
                                    <p:animEffect transition="in" filter="diamond(in)">
                                      <p:cBhvr>
                                        <p:cTn id="76" dur="500"/>
                                        <p:tgtEl>
                                          <p:spTgt spid="15382"/>
                                        </p:tgtEl>
                                      </p:cBhvr>
                                    </p:animEffect>
                                  </p:childTnLst>
                                </p:cTn>
                              </p:par>
                              <p:par>
                                <p:cTn id="77" presetID="8" presetClass="entr" presetSubtype="16" fill="hold" grpId="0" nodeType="withEffect">
                                  <p:stCondLst>
                                    <p:cond delay="0"/>
                                  </p:stCondLst>
                                  <p:childTnLst>
                                    <p:set>
                                      <p:cBhvr>
                                        <p:cTn id="78" dur="1" fill="hold">
                                          <p:stCondLst>
                                            <p:cond delay="0"/>
                                          </p:stCondLst>
                                        </p:cTn>
                                        <p:tgtEl>
                                          <p:spTgt spid="15381"/>
                                        </p:tgtEl>
                                        <p:attrNameLst>
                                          <p:attrName>style.visibility</p:attrName>
                                        </p:attrNameLst>
                                      </p:cBhvr>
                                      <p:to>
                                        <p:strVal val="visible"/>
                                      </p:to>
                                    </p:set>
                                    <p:animEffect transition="in" filter="diamond(in)">
                                      <p:cBhvr>
                                        <p:cTn id="79" dur="500"/>
                                        <p:tgtEl>
                                          <p:spTgt spid="1538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15387"/>
                                        </p:tgtEl>
                                        <p:attrNameLst>
                                          <p:attrName>style.visibility</p:attrName>
                                        </p:attrNameLst>
                                      </p:cBhvr>
                                      <p:to>
                                        <p:strVal val="visible"/>
                                      </p:to>
                                    </p:set>
                                    <p:animEffect transition="in" filter="checkerboard(across)">
                                      <p:cBhvr>
                                        <p:cTn id="84" dur="500"/>
                                        <p:tgtEl>
                                          <p:spTgt spid="1538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 presetClass="entr" presetSubtype="10" fill="hold" nodeType="clickEffect">
                                  <p:stCondLst>
                                    <p:cond delay="0"/>
                                  </p:stCondLst>
                                  <p:childTnLst>
                                    <p:set>
                                      <p:cBhvr>
                                        <p:cTn id="88" dur="1" fill="hold">
                                          <p:stCondLst>
                                            <p:cond delay="0"/>
                                          </p:stCondLst>
                                        </p:cTn>
                                        <p:tgtEl>
                                          <p:spTgt spid="15385">
                                            <p:txEl>
                                              <p:pRg st="0" end="0"/>
                                            </p:txEl>
                                          </p:spTgt>
                                        </p:tgtEl>
                                        <p:attrNameLst>
                                          <p:attrName>style.visibility</p:attrName>
                                        </p:attrNameLst>
                                      </p:cBhvr>
                                      <p:to>
                                        <p:strVal val="visible"/>
                                      </p:to>
                                    </p:set>
                                    <p:animEffect transition="in" filter="checkerboard(across)">
                                      <p:cBhvr>
                                        <p:cTn id="89" dur="500"/>
                                        <p:tgtEl>
                                          <p:spTgt spid="15385">
                                            <p:txEl>
                                              <p:pRg st="0" end="0"/>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8" presetClass="entr" presetSubtype="16" fill="hold" nodeType="clickEffect">
                                  <p:stCondLst>
                                    <p:cond delay="0"/>
                                  </p:stCondLst>
                                  <p:childTnLst>
                                    <p:set>
                                      <p:cBhvr>
                                        <p:cTn id="93" dur="1" fill="hold">
                                          <p:stCondLst>
                                            <p:cond delay="0"/>
                                          </p:stCondLst>
                                        </p:cTn>
                                        <p:tgtEl>
                                          <p:spTgt spid="15390">
                                            <p:txEl>
                                              <p:pRg st="0" end="0"/>
                                            </p:txEl>
                                          </p:spTgt>
                                        </p:tgtEl>
                                        <p:attrNameLst>
                                          <p:attrName>style.visibility</p:attrName>
                                        </p:attrNameLst>
                                      </p:cBhvr>
                                      <p:to>
                                        <p:strVal val="visible"/>
                                      </p:to>
                                    </p:set>
                                    <p:animEffect transition="in" filter="diamond(in)">
                                      <p:cBhvr>
                                        <p:cTn id="94" dur="500"/>
                                        <p:tgtEl>
                                          <p:spTgt spid="15390">
                                            <p:txEl>
                                              <p:pRg st="0" end="0"/>
                                            </p:txEl>
                                          </p:spTgt>
                                        </p:tgtEl>
                                      </p:cBhvr>
                                    </p:animEffect>
                                  </p:childTnLst>
                                </p:cTn>
                              </p:par>
                              <p:par>
                                <p:cTn id="95" presetID="1" presetClass="emph" presetSubtype="2" fill="hold" nodeType="withEffect">
                                  <p:stCondLst>
                                    <p:cond delay="0"/>
                                  </p:stCondLst>
                                  <p:childTnLst>
                                    <p:animClr clrSpc="rgb" dir="cw">
                                      <p:cBhvr>
                                        <p:cTn id="96" dur="500" fill="hold"/>
                                        <p:tgtEl>
                                          <p:spTgt spid="15373"/>
                                        </p:tgtEl>
                                        <p:attrNameLst>
                                          <p:attrName>fillcolor</p:attrName>
                                        </p:attrNameLst>
                                      </p:cBhvr>
                                      <p:to>
                                        <a:srgbClr val="FF0000"/>
                                      </p:to>
                                    </p:animClr>
                                    <p:set>
                                      <p:cBhvr>
                                        <p:cTn id="97" dur="500" fill="hold"/>
                                        <p:tgtEl>
                                          <p:spTgt spid="15373"/>
                                        </p:tgtEl>
                                        <p:attrNameLst>
                                          <p:attrName>fill.type</p:attrName>
                                        </p:attrNameLst>
                                      </p:cBhvr>
                                      <p:to>
                                        <p:strVal val="solid"/>
                                      </p:to>
                                    </p:set>
                                    <p:set>
                                      <p:cBhvr>
                                        <p:cTn id="98" dur="500" fill="hold"/>
                                        <p:tgtEl>
                                          <p:spTgt spid="15373"/>
                                        </p:tgtEl>
                                        <p:attrNameLst>
                                          <p:attrName>fill.on</p:attrName>
                                        </p:attrNameLst>
                                      </p:cBhvr>
                                      <p:to>
                                        <p:strVal val="true"/>
                                      </p:to>
                                    </p:set>
                                  </p:childTnLst>
                                </p:cTn>
                              </p:par>
                              <p:par>
                                <p:cTn id="99" presetID="6" presetClass="emph" presetSubtype="0" fill="hold" grpId="0" nodeType="withEffect">
                                  <p:stCondLst>
                                    <p:cond delay="0"/>
                                  </p:stCondLst>
                                  <p:childTnLst>
                                    <p:animScale>
                                      <p:cBhvr>
                                        <p:cTn id="100" dur="500" fill="hold"/>
                                        <p:tgtEl>
                                          <p:spTgt spid="15373"/>
                                        </p:tgtEl>
                                      </p:cBhvr>
                                      <p:by x="120000" y="120000"/>
                                    </p:animScale>
                                  </p:childTnLst>
                                </p:cTn>
                              </p:par>
                            </p:childTnLst>
                          </p:cTn>
                        </p:par>
                      </p:childTnLst>
                    </p:cTn>
                  </p:par>
                  <p:par>
                    <p:cTn id="101" fill="hold" nodeType="clickPar">
                      <p:stCondLst>
                        <p:cond delay="indefinite"/>
                      </p:stCondLst>
                      <p:childTnLst>
                        <p:par>
                          <p:cTn id="102" fill="hold" nodeType="withGroup">
                            <p:stCondLst>
                              <p:cond delay="0"/>
                            </p:stCondLst>
                            <p:childTnLst>
                              <p:par>
                                <p:cTn id="103" presetID="8" presetClass="entr" presetSubtype="16" fill="hold" grpId="0" nodeType="clickEffect">
                                  <p:stCondLst>
                                    <p:cond delay="0"/>
                                  </p:stCondLst>
                                  <p:childTnLst>
                                    <p:set>
                                      <p:cBhvr>
                                        <p:cTn id="104" dur="1" fill="hold">
                                          <p:stCondLst>
                                            <p:cond delay="0"/>
                                          </p:stCondLst>
                                        </p:cTn>
                                        <p:tgtEl>
                                          <p:spTgt spid="15388"/>
                                        </p:tgtEl>
                                        <p:attrNameLst>
                                          <p:attrName>style.visibility</p:attrName>
                                        </p:attrNameLst>
                                      </p:cBhvr>
                                      <p:to>
                                        <p:strVal val="visible"/>
                                      </p:to>
                                    </p:set>
                                    <p:animEffect transition="in" filter="diamond(in)">
                                      <p:cBhvr>
                                        <p:cTn id="105" dur="500"/>
                                        <p:tgtEl>
                                          <p:spTgt spid="15388"/>
                                        </p:tgtEl>
                                      </p:cBhvr>
                                    </p:animEffect>
                                  </p:childTnLst>
                                </p:cTn>
                              </p:par>
                              <p:par>
                                <p:cTn id="106" presetID="6" presetClass="emph" presetSubtype="0" fill="hold" grpId="1" nodeType="withEffect">
                                  <p:stCondLst>
                                    <p:cond delay="0"/>
                                  </p:stCondLst>
                                  <p:childTnLst>
                                    <p:animScale>
                                      <p:cBhvr>
                                        <p:cTn id="107" dur="500" fill="hold"/>
                                        <p:tgtEl>
                                          <p:spTgt spid="15374"/>
                                        </p:tgtEl>
                                      </p:cBhvr>
                                      <p:by x="150000" y="150000"/>
                                    </p:animScale>
                                  </p:childTnLst>
                                </p:cTn>
                              </p:par>
                              <p:par>
                                <p:cTn id="108" presetID="1" presetClass="emph" presetSubtype="2" fill="hold" nodeType="withEffect">
                                  <p:stCondLst>
                                    <p:cond delay="0"/>
                                  </p:stCondLst>
                                  <p:childTnLst>
                                    <p:animClr clrSpc="rgb" dir="cw">
                                      <p:cBhvr>
                                        <p:cTn id="109" dur="500" fill="hold"/>
                                        <p:tgtEl>
                                          <p:spTgt spid="15374"/>
                                        </p:tgtEl>
                                        <p:attrNameLst>
                                          <p:attrName>fillcolor</p:attrName>
                                        </p:attrNameLst>
                                      </p:cBhvr>
                                      <p:to>
                                        <a:srgbClr val="FF3300"/>
                                      </p:to>
                                    </p:animClr>
                                    <p:set>
                                      <p:cBhvr>
                                        <p:cTn id="110" dur="500" fill="hold"/>
                                        <p:tgtEl>
                                          <p:spTgt spid="15374"/>
                                        </p:tgtEl>
                                        <p:attrNameLst>
                                          <p:attrName>fill.type</p:attrName>
                                        </p:attrNameLst>
                                      </p:cBhvr>
                                      <p:to>
                                        <p:strVal val="solid"/>
                                      </p:to>
                                    </p:set>
                                    <p:set>
                                      <p:cBhvr>
                                        <p:cTn id="111" dur="500" fill="hold"/>
                                        <p:tgtEl>
                                          <p:spTgt spid="15374"/>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8" presetClass="entr" presetSubtype="16" fill="hold" grpId="0" nodeType="clickEffect">
                                  <p:stCondLst>
                                    <p:cond delay="0"/>
                                  </p:stCondLst>
                                  <p:childTnLst>
                                    <p:set>
                                      <p:cBhvr>
                                        <p:cTn id="115" dur="1" fill="hold">
                                          <p:stCondLst>
                                            <p:cond delay="0"/>
                                          </p:stCondLst>
                                        </p:cTn>
                                        <p:tgtEl>
                                          <p:spTgt spid="15389"/>
                                        </p:tgtEl>
                                        <p:attrNameLst>
                                          <p:attrName>style.visibility</p:attrName>
                                        </p:attrNameLst>
                                      </p:cBhvr>
                                      <p:to>
                                        <p:strVal val="visible"/>
                                      </p:to>
                                    </p:set>
                                    <p:animEffect transition="in" filter="diamond(in)">
                                      <p:cBhvr>
                                        <p:cTn id="116" dur="500"/>
                                        <p:tgtEl>
                                          <p:spTgt spid="15389"/>
                                        </p:tgtEl>
                                      </p:cBhvr>
                                    </p:animEffect>
                                  </p:childTnLst>
                                </p:cTn>
                              </p:par>
                              <p:par>
                                <p:cTn id="117" presetID="30" presetClass="emph" presetSubtype="0" fill="hold" grpId="2" nodeType="withEffect">
                                  <p:stCondLst>
                                    <p:cond delay="0"/>
                                  </p:stCondLst>
                                  <p:childTnLst>
                                    <p:animClr clrSpc="hsl" dir="cw">
                                      <p:cBhvr override="childStyle">
                                        <p:cTn id="118" dur="500" fill="hold"/>
                                        <p:tgtEl>
                                          <p:spTgt spid="15373"/>
                                        </p:tgtEl>
                                        <p:attrNameLst>
                                          <p:attrName>style.color</p:attrName>
                                        </p:attrNameLst>
                                      </p:cBhvr>
                                      <p:by>
                                        <p:hsl h="0" s="12549" l="25098"/>
                                      </p:by>
                                    </p:animClr>
                                    <p:animClr clrSpc="hsl" dir="cw">
                                      <p:cBhvr>
                                        <p:cTn id="119" dur="500" fill="hold"/>
                                        <p:tgtEl>
                                          <p:spTgt spid="15373"/>
                                        </p:tgtEl>
                                        <p:attrNameLst>
                                          <p:attrName>fillcolor</p:attrName>
                                        </p:attrNameLst>
                                      </p:cBhvr>
                                      <p:by>
                                        <p:hsl h="0" s="12549" l="25098"/>
                                      </p:by>
                                    </p:animClr>
                                    <p:animClr clrSpc="hsl" dir="cw">
                                      <p:cBhvr>
                                        <p:cTn id="120" dur="500" fill="hold"/>
                                        <p:tgtEl>
                                          <p:spTgt spid="15373"/>
                                        </p:tgtEl>
                                        <p:attrNameLst>
                                          <p:attrName>stroke.color</p:attrName>
                                        </p:attrNameLst>
                                      </p:cBhvr>
                                      <p:by>
                                        <p:hsl h="0" s="12549" l="25098"/>
                                      </p:by>
                                    </p:animClr>
                                    <p:set>
                                      <p:cBhvr>
                                        <p:cTn id="121" dur="500" fill="hold"/>
                                        <p:tgtEl>
                                          <p:spTgt spid="15373"/>
                                        </p:tgtEl>
                                        <p:attrNameLst>
                                          <p:attrName>fill.type</p:attrName>
                                        </p:attrNameLst>
                                      </p:cBhvr>
                                      <p:to>
                                        <p:strVal val="solid"/>
                                      </p:to>
                                    </p:set>
                                  </p:childTnLst>
                                </p:cTn>
                              </p:par>
                              <p:par>
                                <p:cTn id="122" presetID="1" presetClass="emph" presetSubtype="2" fill="hold" nodeType="withEffect">
                                  <p:stCondLst>
                                    <p:cond delay="0"/>
                                  </p:stCondLst>
                                  <p:childTnLst>
                                    <p:animClr clrSpc="rgb" dir="cw">
                                      <p:cBhvr>
                                        <p:cTn id="123" dur="500" fill="hold"/>
                                        <p:tgtEl>
                                          <p:spTgt spid="15374"/>
                                        </p:tgtEl>
                                        <p:attrNameLst>
                                          <p:attrName>fillcolor</p:attrName>
                                        </p:attrNameLst>
                                      </p:cBhvr>
                                      <p:to>
                                        <a:srgbClr val="FF6600"/>
                                      </p:to>
                                    </p:animClr>
                                    <p:set>
                                      <p:cBhvr>
                                        <p:cTn id="124" dur="500" fill="hold"/>
                                        <p:tgtEl>
                                          <p:spTgt spid="15374"/>
                                        </p:tgtEl>
                                        <p:attrNameLst>
                                          <p:attrName>fill.type</p:attrName>
                                        </p:attrNameLst>
                                      </p:cBhvr>
                                      <p:to>
                                        <p:strVal val="solid"/>
                                      </p:to>
                                    </p:set>
                                    <p:set>
                                      <p:cBhvr>
                                        <p:cTn id="125" dur="500" fill="hold"/>
                                        <p:tgtEl>
                                          <p:spTgt spid="15374"/>
                                        </p:tgtEl>
                                        <p:attrNameLst>
                                          <p:attrName>fill.on</p:attrName>
                                        </p:attrNameLst>
                                      </p:cBhvr>
                                      <p:to>
                                        <p:strVal val="true"/>
                                      </p:to>
                                    </p:set>
                                  </p:childTnLst>
                                </p:cTn>
                              </p:par>
                              <p:par>
                                <p:cTn id="126" presetID="30" presetClass="emph" presetSubtype="0" fill="hold" grpId="2" nodeType="withEffect">
                                  <p:stCondLst>
                                    <p:cond delay="0"/>
                                  </p:stCondLst>
                                  <p:childTnLst>
                                    <p:animClr clrSpc="hsl" dir="cw">
                                      <p:cBhvr override="childStyle">
                                        <p:cTn id="127" dur="500" fill="hold"/>
                                        <p:tgtEl>
                                          <p:spTgt spid="15374"/>
                                        </p:tgtEl>
                                        <p:attrNameLst>
                                          <p:attrName>style.color</p:attrName>
                                        </p:attrNameLst>
                                      </p:cBhvr>
                                      <p:by>
                                        <p:hsl h="0" s="12549" l="25098"/>
                                      </p:by>
                                    </p:animClr>
                                    <p:animClr clrSpc="hsl" dir="cw">
                                      <p:cBhvr>
                                        <p:cTn id="128" dur="500" fill="hold"/>
                                        <p:tgtEl>
                                          <p:spTgt spid="15374"/>
                                        </p:tgtEl>
                                        <p:attrNameLst>
                                          <p:attrName>fillcolor</p:attrName>
                                        </p:attrNameLst>
                                      </p:cBhvr>
                                      <p:by>
                                        <p:hsl h="0" s="12549" l="25098"/>
                                      </p:by>
                                    </p:animClr>
                                    <p:animClr clrSpc="hsl" dir="cw">
                                      <p:cBhvr>
                                        <p:cTn id="129" dur="500" fill="hold"/>
                                        <p:tgtEl>
                                          <p:spTgt spid="15374"/>
                                        </p:tgtEl>
                                        <p:attrNameLst>
                                          <p:attrName>stroke.color</p:attrName>
                                        </p:attrNameLst>
                                      </p:cBhvr>
                                      <p:by>
                                        <p:hsl h="0" s="12549" l="25098"/>
                                      </p:by>
                                    </p:animClr>
                                    <p:set>
                                      <p:cBhvr>
                                        <p:cTn id="130" dur="500" fill="hold"/>
                                        <p:tgtEl>
                                          <p:spTgt spid="15374"/>
                                        </p:tgtEl>
                                        <p:attrNameLst>
                                          <p:attrName>fill.type</p:attrName>
                                        </p:attrNameLst>
                                      </p:cBhvr>
                                      <p:to>
                                        <p:strVal val="solid"/>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 presetClass="entr" presetSubtype="10" fill="hold" nodeType="clickEffect">
                                  <p:stCondLst>
                                    <p:cond delay="0"/>
                                  </p:stCondLst>
                                  <p:childTnLst>
                                    <p:set>
                                      <p:cBhvr>
                                        <p:cTn id="134" dur="1" fill="hold">
                                          <p:stCondLst>
                                            <p:cond delay="0"/>
                                          </p:stCondLst>
                                        </p:cTn>
                                        <p:tgtEl>
                                          <p:spTgt spid="15385">
                                            <p:txEl>
                                              <p:pRg st="1" end="1"/>
                                            </p:txEl>
                                          </p:spTgt>
                                        </p:tgtEl>
                                        <p:attrNameLst>
                                          <p:attrName>style.visibility</p:attrName>
                                        </p:attrNameLst>
                                      </p:cBhvr>
                                      <p:to>
                                        <p:strVal val="visible"/>
                                      </p:to>
                                    </p:set>
                                    <p:animEffect transition="in" filter="checkerboard(across)">
                                      <p:cBhvr>
                                        <p:cTn id="135" dur="500"/>
                                        <p:tgtEl>
                                          <p:spTgt spid="15385">
                                            <p:txEl>
                                              <p:pRg st="1" end="1"/>
                                            </p:txEl>
                                          </p:spTgt>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15386"/>
                                        </p:tgtEl>
                                        <p:attrNameLst>
                                          <p:attrName>style.visibility</p:attrName>
                                        </p:attrNameLst>
                                      </p:cBhvr>
                                      <p:to>
                                        <p:strVal val="visible"/>
                                      </p:to>
                                    </p:set>
                                    <p:anim calcmode="lin" valueType="num">
                                      <p:cBhvr additive="base">
                                        <p:cTn id="140" dur="500" fill="hold"/>
                                        <p:tgtEl>
                                          <p:spTgt spid="15386"/>
                                        </p:tgtEl>
                                        <p:attrNameLst>
                                          <p:attrName>ppt_x</p:attrName>
                                        </p:attrNameLst>
                                      </p:cBhvr>
                                      <p:tavLst>
                                        <p:tav tm="0">
                                          <p:val>
                                            <p:strVal val="#ppt_x"/>
                                          </p:val>
                                        </p:tav>
                                        <p:tav tm="100000">
                                          <p:val>
                                            <p:strVal val="#ppt_x"/>
                                          </p:val>
                                        </p:tav>
                                      </p:tavLst>
                                    </p:anim>
                                    <p:anim calcmode="lin" valueType="num">
                                      <p:cBhvr additive="base">
                                        <p:cTn id="141" dur="500" fill="hold"/>
                                        <p:tgtEl>
                                          <p:spTgt spid="15386"/>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4" fill="hold" nodeType="clickEffect">
                                  <p:stCondLst>
                                    <p:cond delay="0"/>
                                  </p:stCondLst>
                                  <p:childTnLst>
                                    <p:set>
                                      <p:cBhvr>
                                        <p:cTn id="145" dur="1" fill="hold">
                                          <p:stCondLst>
                                            <p:cond delay="0"/>
                                          </p:stCondLst>
                                        </p:cTn>
                                        <p:tgtEl>
                                          <p:spTgt spid="15385">
                                            <p:txEl>
                                              <p:pRg st="3" end="3"/>
                                            </p:txEl>
                                          </p:spTgt>
                                        </p:tgtEl>
                                        <p:attrNameLst>
                                          <p:attrName>style.visibility</p:attrName>
                                        </p:attrNameLst>
                                      </p:cBhvr>
                                      <p:to>
                                        <p:strVal val="visible"/>
                                      </p:to>
                                    </p:set>
                                    <p:anim calcmode="lin" valueType="num">
                                      <p:cBhvr additive="base">
                                        <p:cTn id="146" dur="500" fill="hold"/>
                                        <p:tgtEl>
                                          <p:spTgt spid="15385">
                                            <p:txEl>
                                              <p:pRg st="3" end="3"/>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15385">
                                            <p:txEl>
                                              <p:pRg st="3" end="3"/>
                                            </p:txEl>
                                          </p:spTgt>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15392"/>
                                        </p:tgtEl>
                                        <p:attrNameLst>
                                          <p:attrName>style.visibility</p:attrName>
                                        </p:attrNameLst>
                                      </p:cBhvr>
                                      <p:to>
                                        <p:strVal val="visible"/>
                                      </p:to>
                                    </p:set>
                                    <p:anim calcmode="lin" valueType="num">
                                      <p:cBhvr additive="base">
                                        <p:cTn id="150" dur="500" fill="hold"/>
                                        <p:tgtEl>
                                          <p:spTgt spid="15392"/>
                                        </p:tgtEl>
                                        <p:attrNameLst>
                                          <p:attrName>ppt_x</p:attrName>
                                        </p:attrNameLst>
                                      </p:cBhvr>
                                      <p:tavLst>
                                        <p:tav tm="0">
                                          <p:val>
                                            <p:strVal val="#ppt_x"/>
                                          </p:val>
                                        </p:tav>
                                        <p:tav tm="100000">
                                          <p:val>
                                            <p:strVal val="#ppt_x"/>
                                          </p:val>
                                        </p:tav>
                                      </p:tavLst>
                                    </p:anim>
                                    <p:anim calcmode="lin" valueType="num">
                                      <p:cBhvr additive="base">
                                        <p:cTn id="151" dur="500" fill="hold"/>
                                        <p:tgtEl>
                                          <p:spTgt spid="15392"/>
                                        </p:tgtEl>
                                        <p:attrNameLst>
                                          <p:attrName>ppt_y</p:attrName>
                                        </p:attrNameLst>
                                      </p:cBhvr>
                                      <p:tavLst>
                                        <p:tav tm="0">
                                          <p:val>
                                            <p:strVal val="1+#ppt_h/2"/>
                                          </p:val>
                                        </p:tav>
                                        <p:tav tm="100000">
                                          <p:val>
                                            <p:strVal val="#ppt_y"/>
                                          </p:val>
                                        </p:tav>
                                      </p:tavLst>
                                    </p:anim>
                                  </p:childTnLst>
                                </p:cTn>
                              </p:par>
                              <p:par>
                                <p:cTn id="152" presetID="8" presetClass="entr" presetSubtype="16" fill="hold" grpId="1" nodeType="withEffect">
                                  <p:stCondLst>
                                    <p:cond delay="0"/>
                                  </p:stCondLst>
                                  <p:childTnLst>
                                    <p:set>
                                      <p:cBhvr>
                                        <p:cTn id="153" dur="1" fill="hold">
                                          <p:stCondLst>
                                            <p:cond delay="0"/>
                                          </p:stCondLst>
                                        </p:cTn>
                                        <p:tgtEl>
                                          <p:spTgt spid="15392"/>
                                        </p:tgtEl>
                                        <p:attrNameLst>
                                          <p:attrName>style.visibility</p:attrName>
                                        </p:attrNameLst>
                                      </p:cBhvr>
                                      <p:to>
                                        <p:strVal val="visible"/>
                                      </p:to>
                                    </p:set>
                                    <p:animEffect transition="in" filter="diamond(in)">
                                      <p:cBhvr>
                                        <p:cTn id="154" dur="500"/>
                                        <p:tgtEl>
                                          <p:spTgt spid="15392"/>
                                        </p:tgtEl>
                                      </p:cBhvr>
                                    </p:animEffect>
                                  </p:childTnLst>
                                </p:cTn>
                              </p:par>
                              <p:par>
                                <p:cTn id="155" presetID="6" presetClass="emph" presetSubtype="0" fill="hold" grpId="2" nodeType="withEffect">
                                  <p:stCondLst>
                                    <p:cond delay="0"/>
                                  </p:stCondLst>
                                  <p:childTnLst>
                                    <p:animScale>
                                      <p:cBhvr>
                                        <p:cTn id="156" dur="500" fill="hold"/>
                                        <p:tgtEl>
                                          <p:spTgt spid="15392"/>
                                        </p:tgtEl>
                                      </p:cBhvr>
                                      <p:by x="150000" y="150000"/>
                                    </p:animScale>
                                  </p:childTnLst>
                                </p:cTn>
                              </p:par>
                              <p:par>
                                <p:cTn id="157" presetID="6" presetClass="emph" presetSubtype="0" fill="hold" grpId="1" nodeType="withEffect">
                                  <p:stCondLst>
                                    <p:cond delay="0"/>
                                  </p:stCondLst>
                                  <p:childTnLst>
                                    <p:animScale>
                                      <p:cBhvr>
                                        <p:cTn id="158" dur="500" fill="hold"/>
                                        <p:tgtEl>
                                          <p:spTgt spid="15376"/>
                                        </p:tgtEl>
                                      </p:cBhvr>
                                      <p:by x="150000" y="150000"/>
                                    </p:animScale>
                                  </p:childTnLst>
                                </p:cTn>
                              </p:par>
                            </p:childTnLst>
                          </p:cTn>
                        </p:par>
                      </p:childTnLst>
                    </p:cTn>
                  </p:par>
                  <p:par>
                    <p:cTn id="159" fill="hold" nodeType="clickPar">
                      <p:stCondLst>
                        <p:cond delay="indefinite"/>
                      </p:stCondLst>
                      <p:childTnLst>
                        <p:par>
                          <p:cTn id="160" fill="hold" nodeType="withGroup">
                            <p:stCondLst>
                              <p:cond delay="0"/>
                            </p:stCondLst>
                            <p:childTnLst>
                              <p:par>
                                <p:cTn id="161" presetID="8" presetClass="entr" presetSubtype="16" fill="hold" nodeType="clickEffect">
                                  <p:stCondLst>
                                    <p:cond delay="0"/>
                                  </p:stCondLst>
                                  <p:childTnLst>
                                    <p:set>
                                      <p:cBhvr>
                                        <p:cTn id="162" dur="1" fill="hold">
                                          <p:stCondLst>
                                            <p:cond delay="0"/>
                                          </p:stCondLst>
                                        </p:cTn>
                                        <p:tgtEl>
                                          <p:spTgt spid="15385">
                                            <p:txEl>
                                              <p:pRg st="4" end="4"/>
                                            </p:txEl>
                                          </p:spTgt>
                                        </p:tgtEl>
                                        <p:attrNameLst>
                                          <p:attrName>style.visibility</p:attrName>
                                        </p:attrNameLst>
                                      </p:cBhvr>
                                      <p:to>
                                        <p:strVal val="visible"/>
                                      </p:to>
                                    </p:set>
                                    <p:animEffect transition="in" filter="diamond(in)">
                                      <p:cBhvr>
                                        <p:cTn id="163" dur="500"/>
                                        <p:tgtEl>
                                          <p:spTgt spid="153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P spid="15373" grpId="0" animBg="1"/>
      <p:bldP spid="15373" grpId="1" animBg="1"/>
      <p:bldP spid="15373" grpId="2" animBg="1"/>
      <p:bldP spid="15374" grpId="0" animBg="1"/>
      <p:bldP spid="15374" grpId="1" animBg="1"/>
      <p:bldP spid="15374" grpId="2" animBg="1"/>
      <p:bldP spid="15375" grpId="0" animBg="1"/>
      <p:bldP spid="15376" grpId="0" animBg="1"/>
      <p:bldP spid="15376" grpId="1" animBg="1"/>
      <p:bldP spid="15378" grpId="0"/>
      <p:bldP spid="15379" grpId="0" animBg="1"/>
      <p:bldP spid="15380" grpId="0"/>
      <p:bldP spid="15381" grpId="0"/>
      <p:bldP spid="15382" grpId="0"/>
      <p:bldP spid="15383" grpId="0"/>
      <p:bldP spid="15384" grpId="0" animBg="1"/>
      <p:bldP spid="15386" grpId="0" animBg="1"/>
      <p:bldP spid="15387" grpId="0"/>
      <p:bldP spid="15388" grpId="0"/>
      <p:bldP spid="15389" grpId="0"/>
      <p:bldP spid="15391" grpId="0"/>
      <p:bldP spid="15392" grpId="0" animBg="1"/>
      <p:bldP spid="15392" grpId="1" animBg="1"/>
      <p:bldP spid="1539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ja-JP" altLang="en-US" sz="3200" b="1"/>
              <a:t>赤外線　：全ての物質からはその</a:t>
            </a:r>
            <a:r>
              <a:rPr lang="ja-JP" altLang="en-US" sz="3200" b="1" u="sng">
                <a:solidFill>
                  <a:srgbClr val="FF0000"/>
                </a:solidFill>
              </a:rPr>
              <a:t>温度</a:t>
            </a:r>
            <a:r>
              <a:rPr lang="ja-JP" altLang="en-US" sz="3200" b="1"/>
              <a:t>にほぼ　</a:t>
            </a:r>
            <a:br>
              <a:rPr lang="ja-JP" altLang="en-US" sz="3200" b="1"/>
            </a:br>
            <a:r>
              <a:rPr lang="ja-JP" altLang="en-US" sz="3200" b="1"/>
              <a:t>　　　　　　　</a:t>
            </a:r>
            <a:r>
              <a:rPr lang="ja-JP" altLang="en-US" sz="3200" b="1" u="sng">
                <a:solidFill>
                  <a:srgbClr val="FF0000"/>
                </a:solidFill>
              </a:rPr>
              <a:t>比例</a:t>
            </a:r>
            <a:r>
              <a:rPr lang="ja-JP" altLang="en-US" sz="3200" b="1"/>
              <a:t>して</a:t>
            </a:r>
            <a:r>
              <a:rPr lang="ja-JP" altLang="en-US" sz="3200" b="1" u="sng">
                <a:solidFill>
                  <a:srgbClr val="FF0000"/>
                </a:solidFill>
              </a:rPr>
              <a:t>赤外線</a:t>
            </a:r>
            <a:r>
              <a:rPr lang="ja-JP" altLang="en-US" sz="3200" b="1"/>
              <a:t>が放出されている</a:t>
            </a:r>
            <a:r>
              <a:rPr lang="ja-JP" altLang="en-US" sz="4000" b="1"/>
              <a:t>。</a:t>
            </a:r>
          </a:p>
        </p:txBody>
      </p:sp>
      <p:sp>
        <p:nvSpPr>
          <p:cNvPr id="16387" name="Rectangle 3"/>
          <p:cNvSpPr>
            <a:spLocks noGrp="1" noChangeArrowheads="1"/>
          </p:cNvSpPr>
          <p:nvPr>
            <p:ph type="body" sz="half" idx="1"/>
          </p:nvPr>
        </p:nvSpPr>
        <p:spPr>
          <a:xfrm>
            <a:off x="2063750" y="1268413"/>
            <a:ext cx="1079500" cy="1008062"/>
          </a:xfrm>
        </p:spPr>
        <p:txBody>
          <a:bodyPr/>
          <a:lstStyle/>
          <a:p>
            <a:pPr>
              <a:lnSpc>
                <a:spcPct val="90000"/>
              </a:lnSpc>
            </a:pPr>
            <a:endParaRPr lang="en-US" altLang="ja-JP" sz="2800"/>
          </a:p>
          <a:p>
            <a:pPr>
              <a:lnSpc>
                <a:spcPct val="90000"/>
              </a:lnSpc>
            </a:pPr>
            <a:r>
              <a:rPr lang="en-US" altLang="ja-JP" sz="2800"/>
              <a:t>ex .</a:t>
            </a:r>
          </a:p>
        </p:txBody>
      </p:sp>
      <p:sp>
        <p:nvSpPr>
          <p:cNvPr id="16388" name="Rectangle 4"/>
          <p:cNvSpPr>
            <a:spLocks noChangeArrowheads="1"/>
          </p:cNvSpPr>
          <p:nvPr/>
        </p:nvSpPr>
        <p:spPr bwMode="auto">
          <a:xfrm>
            <a:off x="3503614" y="1916113"/>
            <a:ext cx="6408737"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Arial" charset="0"/>
                <a:ea typeface="ＭＳ Ｐゴシック" charset="-128"/>
                <a:cs typeface="+mn-cs"/>
              </a:rPr>
              <a:t>鉄板を触らなくても鉄板の上に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Arial" charset="0"/>
                <a:ea typeface="ＭＳ Ｐゴシック" charset="-128"/>
                <a:cs typeface="+mn-cs"/>
              </a:rPr>
              <a:t>手をかざすだけで熱いかどうかわかる</a:t>
            </a:r>
          </a:p>
        </p:txBody>
      </p:sp>
      <p:sp>
        <p:nvSpPr>
          <p:cNvPr id="16389" name="Rectangle 5"/>
          <p:cNvSpPr>
            <a:spLocks noChangeArrowheads="1"/>
          </p:cNvSpPr>
          <p:nvPr/>
        </p:nvSpPr>
        <p:spPr bwMode="auto">
          <a:xfrm>
            <a:off x="2351088" y="5661026"/>
            <a:ext cx="7416800" cy="1008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・手は赤外線の強さを感じることが出来る。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・手は赤外線を吸収する。</a:t>
            </a:r>
          </a:p>
        </p:txBody>
      </p:sp>
      <p:grpSp>
        <p:nvGrpSpPr>
          <p:cNvPr id="16390" name="Group 6"/>
          <p:cNvGrpSpPr>
            <a:grpSpLocks/>
          </p:cNvGrpSpPr>
          <p:nvPr/>
        </p:nvGrpSpPr>
        <p:grpSpPr bwMode="auto">
          <a:xfrm>
            <a:off x="3000376" y="4652964"/>
            <a:ext cx="1744663" cy="885825"/>
            <a:chOff x="1383" y="3249"/>
            <a:chExt cx="1099" cy="558"/>
          </a:xfrm>
        </p:grpSpPr>
        <p:pic>
          <p:nvPicPr>
            <p:cNvPr id="163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 y="3339"/>
              <a:ext cx="282"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394" name="AutoShape 10"/>
          <p:cNvSpPr>
            <a:spLocks noChangeArrowheads="1"/>
          </p:cNvSpPr>
          <p:nvPr/>
        </p:nvSpPr>
        <p:spPr bwMode="auto">
          <a:xfrm>
            <a:off x="2640014" y="4149726"/>
            <a:ext cx="3024187" cy="792163"/>
          </a:xfrm>
          <a:prstGeom prst="parallelogram">
            <a:avLst>
              <a:gd name="adj" fmla="val 95441"/>
            </a:avLst>
          </a:prstGeom>
          <a:solidFill>
            <a:srgbClr val="8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Arial" charset="0"/>
                <a:ea typeface="ＭＳ Ｐゴシック" charset="-128"/>
                <a:cs typeface="+mn-cs"/>
              </a:rPr>
              <a:t>200</a:t>
            </a: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度</a:t>
            </a:r>
          </a:p>
        </p:txBody>
      </p:sp>
      <p:grpSp>
        <p:nvGrpSpPr>
          <p:cNvPr id="16395" name="Group 11"/>
          <p:cNvGrpSpPr>
            <a:grpSpLocks/>
          </p:cNvGrpSpPr>
          <p:nvPr/>
        </p:nvGrpSpPr>
        <p:grpSpPr bwMode="auto">
          <a:xfrm>
            <a:off x="6383338" y="5084764"/>
            <a:ext cx="1225550" cy="452437"/>
            <a:chOff x="1383" y="3249"/>
            <a:chExt cx="1099" cy="558"/>
          </a:xfrm>
        </p:grpSpPr>
        <p:pic>
          <p:nvPicPr>
            <p:cNvPr id="1639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 y="3339"/>
              <a:ext cx="282"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399" name="AutoShape 15"/>
          <p:cNvSpPr>
            <a:spLocks noChangeArrowheads="1"/>
          </p:cNvSpPr>
          <p:nvPr/>
        </p:nvSpPr>
        <p:spPr bwMode="auto">
          <a:xfrm>
            <a:off x="5735638" y="4149726"/>
            <a:ext cx="3022600" cy="792163"/>
          </a:xfrm>
          <a:prstGeom prst="parallelogram">
            <a:avLst>
              <a:gd name="adj" fmla="val 95391"/>
            </a:avLst>
          </a:prstGeom>
          <a:solidFill>
            <a:srgbClr val="8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Arial" charset="0"/>
                <a:ea typeface="ＭＳ Ｐゴシック" charset="-128"/>
                <a:cs typeface="+mn-cs"/>
              </a:rPr>
              <a:t>50</a:t>
            </a: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度</a:t>
            </a:r>
          </a:p>
        </p:txBody>
      </p:sp>
      <p:sp>
        <p:nvSpPr>
          <p:cNvPr id="16400" name="Text Box 16"/>
          <p:cNvSpPr txBox="1">
            <a:spLocks noChangeArrowheads="1"/>
          </p:cNvSpPr>
          <p:nvPr/>
        </p:nvSpPr>
        <p:spPr bwMode="auto">
          <a:xfrm>
            <a:off x="8867776" y="4868864"/>
            <a:ext cx="1800225" cy="710067"/>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お好み焼き屋　さんの鉄板</a:t>
            </a:r>
          </a:p>
        </p:txBody>
      </p:sp>
      <p:sp>
        <p:nvSpPr>
          <p:cNvPr id="16401" name="Text Box 17"/>
          <p:cNvSpPr txBox="1">
            <a:spLocks noChangeArrowheads="1"/>
          </p:cNvSpPr>
          <p:nvPr/>
        </p:nvSpPr>
        <p:spPr bwMode="auto">
          <a:xfrm>
            <a:off x="1847851" y="3284539"/>
            <a:ext cx="1439863" cy="873125"/>
          </a:xfrm>
          <a:prstGeom prst="rect">
            <a:avLst/>
          </a:prstGeom>
          <a:solidFill>
            <a:srgbClr val="CCFFCC">
              <a:alpha val="74001"/>
            </a:srgbClr>
          </a:solidFill>
          <a:ln w="1905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200</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度</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熱く感じる</a:t>
            </a:r>
          </a:p>
        </p:txBody>
      </p:sp>
      <p:sp>
        <p:nvSpPr>
          <p:cNvPr id="16402" name="Text Box 18"/>
          <p:cNvSpPr txBox="1">
            <a:spLocks noChangeArrowheads="1"/>
          </p:cNvSpPr>
          <p:nvPr/>
        </p:nvSpPr>
        <p:spPr bwMode="auto">
          <a:xfrm>
            <a:off x="8904289" y="3284538"/>
            <a:ext cx="1582737" cy="863600"/>
          </a:xfrm>
          <a:prstGeom prst="rect">
            <a:avLst/>
          </a:prstGeom>
          <a:solidFill>
            <a:srgbClr val="CCFFCC">
              <a:alpha val="74001"/>
            </a:srgbClr>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50</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度</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熱く感じナイ</a:t>
            </a:r>
          </a:p>
        </p:txBody>
      </p:sp>
      <p:grpSp>
        <p:nvGrpSpPr>
          <p:cNvPr id="16403" name="Group 19"/>
          <p:cNvGrpSpPr>
            <a:grpSpLocks/>
          </p:cNvGrpSpPr>
          <p:nvPr/>
        </p:nvGrpSpPr>
        <p:grpSpPr bwMode="auto">
          <a:xfrm>
            <a:off x="3503613" y="3141664"/>
            <a:ext cx="2159000" cy="1004887"/>
            <a:chOff x="1338" y="2115"/>
            <a:chExt cx="1179" cy="633"/>
          </a:xfrm>
        </p:grpSpPr>
        <p:pic>
          <p:nvPicPr>
            <p:cNvPr id="1640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 y="2115"/>
              <a:ext cx="117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5" name="Text Box 21"/>
            <p:cNvSpPr txBox="1">
              <a:spLocks noChangeArrowheads="1"/>
            </p:cNvSpPr>
            <p:nvPr/>
          </p:nvSpPr>
          <p:spPr bwMode="auto">
            <a:xfrm>
              <a:off x="2245" y="2341"/>
              <a:ext cx="272" cy="253"/>
            </a:xfrm>
            <a:prstGeom prst="rect">
              <a:avLst/>
            </a:prstGeom>
            <a:solidFill>
              <a:schemeClr val="bg1">
                <a:alpha val="74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手</a:t>
              </a:r>
            </a:p>
          </p:txBody>
        </p:sp>
      </p:grpSp>
      <p:grpSp>
        <p:nvGrpSpPr>
          <p:cNvPr id="16406" name="Group 22"/>
          <p:cNvGrpSpPr>
            <a:grpSpLocks/>
          </p:cNvGrpSpPr>
          <p:nvPr/>
        </p:nvGrpSpPr>
        <p:grpSpPr bwMode="auto">
          <a:xfrm>
            <a:off x="6600826" y="3141663"/>
            <a:ext cx="2232025" cy="1003300"/>
            <a:chOff x="3651" y="2115"/>
            <a:chExt cx="1270" cy="632"/>
          </a:xfrm>
        </p:grpSpPr>
        <p:pic>
          <p:nvPicPr>
            <p:cNvPr id="1640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 y="2115"/>
              <a:ext cx="1246"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8" name="Text Box 24"/>
            <p:cNvSpPr txBox="1">
              <a:spLocks noChangeArrowheads="1"/>
            </p:cNvSpPr>
            <p:nvPr/>
          </p:nvSpPr>
          <p:spPr bwMode="auto">
            <a:xfrm>
              <a:off x="4649" y="2341"/>
              <a:ext cx="272" cy="253"/>
            </a:xfrm>
            <a:prstGeom prst="rect">
              <a:avLst/>
            </a:prstGeom>
            <a:solidFill>
              <a:schemeClr val="bg1">
                <a:alpha val="74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手</a:t>
              </a:r>
            </a:p>
          </p:txBody>
        </p:sp>
      </p:grpSp>
      <p:sp>
        <p:nvSpPr>
          <p:cNvPr id="16409" name="AutoShape 25"/>
          <p:cNvSpPr>
            <a:spLocks noChangeArrowheads="1"/>
          </p:cNvSpPr>
          <p:nvPr/>
        </p:nvSpPr>
        <p:spPr bwMode="auto">
          <a:xfrm>
            <a:off x="3359151" y="3644900"/>
            <a:ext cx="1152525" cy="647700"/>
          </a:xfrm>
          <a:prstGeom prst="upArrow">
            <a:avLst>
              <a:gd name="adj1" fmla="val 50000"/>
              <a:gd name="adj2" fmla="val 25000"/>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410" name="AutoShape 26"/>
          <p:cNvSpPr>
            <a:spLocks noChangeArrowheads="1"/>
          </p:cNvSpPr>
          <p:nvPr/>
        </p:nvSpPr>
        <p:spPr bwMode="auto">
          <a:xfrm>
            <a:off x="6816725" y="3644900"/>
            <a:ext cx="287338" cy="647700"/>
          </a:xfrm>
          <a:prstGeom prst="upArrow">
            <a:avLst>
              <a:gd name="adj1" fmla="val 50000"/>
              <a:gd name="adj2" fmla="val 56353"/>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411" name="Rectangle 27"/>
          <p:cNvSpPr>
            <a:spLocks noChangeArrowheads="1"/>
          </p:cNvSpPr>
          <p:nvPr/>
        </p:nvSpPr>
        <p:spPr bwMode="auto">
          <a:xfrm>
            <a:off x="4367214" y="3860801"/>
            <a:ext cx="1152525" cy="360363"/>
          </a:xfrm>
          <a:prstGeom prst="rect">
            <a:avLst/>
          </a:prstGeom>
          <a:solidFill>
            <a:schemeClr val="accent1">
              <a:alpha val="0"/>
            </a:schemeClr>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赤外線　大</a:t>
            </a:r>
          </a:p>
        </p:txBody>
      </p:sp>
      <p:sp>
        <p:nvSpPr>
          <p:cNvPr id="16412" name="Rectangle 28"/>
          <p:cNvSpPr>
            <a:spLocks noChangeArrowheads="1"/>
          </p:cNvSpPr>
          <p:nvPr/>
        </p:nvSpPr>
        <p:spPr bwMode="auto">
          <a:xfrm>
            <a:off x="7175501" y="3860801"/>
            <a:ext cx="1152525" cy="360363"/>
          </a:xfrm>
          <a:prstGeom prst="rect">
            <a:avLst/>
          </a:prstGeom>
          <a:solidFill>
            <a:schemeClr val="accent1">
              <a:alpha val="0"/>
            </a:schemeClr>
          </a:solidFill>
          <a:ln w="158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赤外線　小</a:t>
            </a:r>
          </a:p>
        </p:txBody>
      </p:sp>
      <p:sp>
        <p:nvSpPr>
          <p:cNvPr id="16413" name="Rectangle 29"/>
          <p:cNvSpPr>
            <a:spLocks noChangeArrowheads="1"/>
          </p:cNvSpPr>
          <p:nvPr/>
        </p:nvSpPr>
        <p:spPr bwMode="auto">
          <a:xfrm>
            <a:off x="1919288" y="188913"/>
            <a:ext cx="8424862" cy="1295400"/>
          </a:xfrm>
          <a:prstGeom prst="rect">
            <a:avLst/>
          </a:prstGeom>
          <a:solidFill>
            <a:srgbClr val="FFFF99">
              <a:alpha val="9000"/>
            </a:srgbClr>
          </a:solidFill>
          <a:ln w="317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7154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35188" y="0"/>
            <a:ext cx="8229600" cy="882650"/>
          </a:xfrm>
        </p:spPr>
        <p:txBody>
          <a:bodyPr/>
          <a:lstStyle/>
          <a:p>
            <a:r>
              <a:rPr lang="ja-JP" altLang="en-US" i="1" u="sng"/>
              <a:t>エネルギーバランスを考えよう！</a:t>
            </a:r>
          </a:p>
        </p:txBody>
      </p:sp>
      <p:pic>
        <p:nvPicPr>
          <p:cNvPr id="17411" name="Picture 3" descr="j0232180[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992313" y="692150"/>
            <a:ext cx="1008062" cy="95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412" name="Group 4"/>
          <p:cNvGrpSpPr>
            <a:grpSpLocks/>
          </p:cNvGrpSpPr>
          <p:nvPr/>
        </p:nvGrpSpPr>
        <p:grpSpPr bwMode="auto">
          <a:xfrm>
            <a:off x="3935413" y="1484313"/>
            <a:ext cx="5111750" cy="863600"/>
            <a:chOff x="1429" y="2160"/>
            <a:chExt cx="2994" cy="544"/>
          </a:xfrm>
        </p:grpSpPr>
        <p:grpSp>
          <p:nvGrpSpPr>
            <p:cNvPr id="17413" name="Group 5"/>
            <p:cNvGrpSpPr>
              <a:grpSpLocks/>
            </p:cNvGrpSpPr>
            <p:nvPr/>
          </p:nvGrpSpPr>
          <p:grpSpPr bwMode="auto">
            <a:xfrm>
              <a:off x="1429" y="2160"/>
              <a:ext cx="2993" cy="544"/>
              <a:chOff x="1429" y="2160"/>
              <a:chExt cx="2993" cy="544"/>
            </a:xfrm>
          </p:grpSpPr>
          <p:sp>
            <p:nvSpPr>
              <p:cNvPr id="17414" name="AutoShape 6"/>
              <p:cNvSpPr>
                <a:spLocks noChangeArrowheads="1"/>
              </p:cNvSpPr>
              <p:nvPr/>
            </p:nvSpPr>
            <p:spPr bwMode="auto">
              <a:xfrm>
                <a:off x="1429" y="2160"/>
                <a:ext cx="2993" cy="363"/>
              </a:xfrm>
              <a:prstGeom prst="parallelogram">
                <a:avLst>
                  <a:gd name="adj" fmla="val 206129"/>
                </a:avLst>
              </a:prstGeom>
              <a:solidFill>
                <a:schemeClr val="accent1">
                  <a:alpha val="74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415" name="Line 7"/>
              <p:cNvSpPr>
                <a:spLocks noChangeShapeType="1"/>
              </p:cNvSpPr>
              <p:nvPr/>
            </p:nvSpPr>
            <p:spPr bwMode="auto">
              <a:xfrm>
                <a:off x="1429" y="252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416" name="Line 8"/>
              <p:cNvSpPr>
                <a:spLocks noChangeShapeType="1"/>
              </p:cNvSpPr>
              <p:nvPr/>
            </p:nvSpPr>
            <p:spPr bwMode="auto">
              <a:xfrm>
                <a:off x="3651" y="252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417" name="Line 9"/>
              <p:cNvSpPr>
                <a:spLocks noChangeShapeType="1"/>
              </p:cNvSpPr>
              <p:nvPr/>
            </p:nvSpPr>
            <p:spPr bwMode="auto">
              <a:xfrm>
                <a:off x="1429" y="2704"/>
                <a:ext cx="2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418" name="Line 10"/>
              <p:cNvSpPr>
                <a:spLocks noChangeShapeType="1"/>
              </p:cNvSpPr>
              <p:nvPr/>
            </p:nvSpPr>
            <p:spPr bwMode="auto">
              <a:xfrm>
                <a:off x="4422" y="2160"/>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17419" name="Line 11"/>
            <p:cNvSpPr>
              <a:spLocks noChangeShapeType="1"/>
            </p:cNvSpPr>
            <p:nvPr/>
          </p:nvSpPr>
          <p:spPr bwMode="auto">
            <a:xfrm flipV="1">
              <a:off x="3651" y="2341"/>
              <a:ext cx="7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17420" name="AutoShape 12"/>
          <p:cNvSpPr>
            <a:spLocks noChangeArrowheads="1"/>
          </p:cNvSpPr>
          <p:nvPr/>
        </p:nvSpPr>
        <p:spPr bwMode="auto">
          <a:xfrm>
            <a:off x="3359150" y="2708276"/>
            <a:ext cx="5545138" cy="720725"/>
          </a:xfrm>
          <a:prstGeom prst="parallelogram">
            <a:avLst>
              <a:gd name="adj" fmla="val 192346"/>
            </a:avLst>
          </a:prstGeom>
          <a:solidFill>
            <a:schemeClr val="folHlink">
              <a:alpha val="74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20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421" name="AutoShape 13"/>
          <p:cNvSpPr>
            <a:spLocks noChangeArrowheads="1"/>
          </p:cNvSpPr>
          <p:nvPr/>
        </p:nvSpPr>
        <p:spPr bwMode="auto">
          <a:xfrm>
            <a:off x="5016500" y="981076"/>
            <a:ext cx="503238" cy="2303463"/>
          </a:xfrm>
          <a:prstGeom prst="downArrow">
            <a:avLst>
              <a:gd name="adj1" fmla="val 50000"/>
              <a:gd name="adj2" fmla="val 114432"/>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①</a:t>
            </a:r>
          </a:p>
        </p:txBody>
      </p:sp>
      <p:sp>
        <p:nvSpPr>
          <p:cNvPr id="17422" name="AutoShape 14"/>
          <p:cNvSpPr>
            <a:spLocks noChangeArrowheads="1"/>
          </p:cNvSpPr>
          <p:nvPr/>
        </p:nvSpPr>
        <p:spPr bwMode="auto">
          <a:xfrm>
            <a:off x="6959601" y="2349501"/>
            <a:ext cx="504825" cy="720725"/>
          </a:xfrm>
          <a:prstGeom prst="downArrow">
            <a:avLst>
              <a:gd name="adj1" fmla="val 50000"/>
              <a:gd name="adj2" fmla="val 35692"/>
            </a:avLst>
          </a:prstGeom>
          <a:solidFill>
            <a:srgbClr val="FFCC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①</a:t>
            </a:r>
          </a:p>
        </p:txBody>
      </p:sp>
      <p:sp>
        <p:nvSpPr>
          <p:cNvPr id="17423" name="AutoShape 15"/>
          <p:cNvSpPr>
            <a:spLocks noChangeArrowheads="1"/>
          </p:cNvSpPr>
          <p:nvPr/>
        </p:nvSpPr>
        <p:spPr bwMode="auto">
          <a:xfrm>
            <a:off x="6959600" y="836614"/>
            <a:ext cx="503238" cy="1081087"/>
          </a:xfrm>
          <a:prstGeom prst="upArrow">
            <a:avLst>
              <a:gd name="adj1" fmla="val 50000"/>
              <a:gd name="adj2" fmla="val 53707"/>
            </a:avLst>
          </a:prstGeom>
          <a:solidFill>
            <a:srgbClr val="FFCC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424" name="AutoShape 16"/>
          <p:cNvSpPr>
            <a:spLocks noChangeArrowheads="1"/>
          </p:cNvSpPr>
          <p:nvPr/>
        </p:nvSpPr>
        <p:spPr bwMode="auto">
          <a:xfrm>
            <a:off x="6167439" y="2420939"/>
            <a:ext cx="503237" cy="720725"/>
          </a:xfrm>
          <a:prstGeom prst="upArrow">
            <a:avLst>
              <a:gd name="adj1" fmla="val 50000"/>
              <a:gd name="adj2" fmla="val 35804"/>
            </a:avLst>
          </a:prstGeom>
          <a:solidFill>
            <a:srgbClr val="80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②</a:t>
            </a:r>
          </a:p>
        </p:txBody>
      </p:sp>
      <p:sp>
        <p:nvSpPr>
          <p:cNvPr id="17425" name="AutoShape 17"/>
          <p:cNvSpPr>
            <a:spLocks noChangeArrowheads="1"/>
          </p:cNvSpPr>
          <p:nvPr/>
        </p:nvSpPr>
        <p:spPr bwMode="auto">
          <a:xfrm>
            <a:off x="5519739" y="2420939"/>
            <a:ext cx="503237" cy="720725"/>
          </a:xfrm>
          <a:prstGeom prst="upArrow">
            <a:avLst>
              <a:gd name="adj1" fmla="val 50000"/>
              <a:gd name="adj2" fmla="val 35804"/>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②</a:t>
            </a:r>
          </a:p>
        </p:txBody>
      </p:sp>
      <p:graphicFrame>
        <p:nvGraphicFramePr>
          <p:cNvPr id="17426" name="Object 18"/>
          <p:cNvGraphicFramePr>
            <a:graphicFrameLocks noGrp="1" noChangeAspect="1"/>
          </p:cNvGraphicFramePr>
          <p:nvPr>
            <p:ph sz="half" idx="2"/>
          </p:nvPr>
        </p:nvGraphicFramePr>
        <p:xfrm>
          <a:off x="8112125" y="1700213"/>
          <a:ext cx="611188" cy="506412"/>
        </p:xfrm>
        <a:graphic>
          <a:graphicData uri="http://schemas.openxmlformats.org/presentationml/2006/ole">
            <mc:AlternateContent xmlns:mc="http://schemas.openxmlformats.org/markup-compatibility/2006">
              <mc:Choice xmlns:v="urn:schemas-microsoft-com:vml" Requires="v">
                <p:oleObj name="数式" r:id="rId3" imgW="228600" imgH="215640" progId="Equation.3">
                  <p:embed/>
                </p:oleObj>
              </mc:Choice>
              <mc:Fallback>
                <p:oleObj name="数式" r:id="rId3" imgW="228600" imgH="215640" progId="Equation.3">
                  <p:embed/>
                  <p:pic>
                    <p:nvPicPr>
                      <p:cNvPr id="17426"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25" y="1700213"/>
                        <a:ext cx="611188"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7" name="Text Box 19"/>
          <p:cNvSpPr txBox="1">
            <a:spLocks noChangeArrowheads="1"/>
          </p:cNvSpPr>
          <p:nvPr/>
        </p:nvSpPr>
        <p:spPr bwMode="auto">
          <a:xfrm>
            <a:off x="3935414" y="3213101"/>
            <a:ext cx="720725"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地表</a:t>
            </a:r>
          </a:p>
        </p:txBody>
      </p:sp>
      <p:sp>
        <p:nvSpPr>
          <p:cNvPr id="17428" name="Text Box 20"/>
          <p:cNvSpPr txBox="1">
            <a:spLocks noChangeArrowheads="1"/>
          </p:cNvSpPr>
          <p:nvPr/>
        </p:nvSpPr>
        <p:spPr bwMode="auto">
          <a:xfrm>
            <a:off x="5448300" y="1628776"/>
            <a:ext cx="865188" cy="402291"/>
          </a:xfrm>
          <a:prstGeom prst="rect">
            <a:avLst/>
          </a:prstGeom>
          <a:noFill/>
          <a:ln w="57150" cmpd="thinThick">
            <a:solidFill>
              <a:srgbClr val="3366FF"/>
            </a:solidFill>
            <a:miter lim="800000"/>
            <a:headEnd/>
            <a:tailEnd/>
          </a:ln>
          <a:effectLst/>
          <a:extLst>
            <a:ext uri="{909E8E84-426E-40DD-AFC4-6F175D3DCCD1}">
              <a14:hiddenFill xmlns:a14="http://schemas.microsoft.com/office/drawing/2010/main">
                <a:solidFill>
                  <a:srgbClr val="800000">
                    <a:alpha val="74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吸収</a:t>
            </a:r>
          </a:p>
        </p:txBody>
      </p:sp>
      <p:sp>
        <p:nvSpPr>
          <p:cNvPr id="17429" name="Text Box 21"/>
          <p:cNvSpPr txBox="1">
            <a:spLocks noChangeArrowheads="1"/>
          </p:cNvSpPr>
          <p:nvPr/>
        </p:nvSpPr>
        <p:spPr bwMode="auto">
          <a:xfrm>
            <a:off x="4079876" y="1052514"/>
            <a:ext cx="1008063"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太陽光</a:t>
            </a:r>
          </a:p>
        </p:txBody>
      </p:sp>
      <p:sp>
        <p:nvSpPr>
          <p:cNvPr id="17430" name="Text Box 22"/>
          <p:cNvSpPr txBox="1">
            <a:spLocks noChangeArrowheads="1"/>
          </p:cNvSpPr>
          <p:nvPr/>
        </p:nvSpPr>
        <p:spPr bwMode="auto">
          <a:xfrm>
            <a:off x="7608888" y="981076"/>
            <a:ext cx="792162"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赤外</a:t>
            </a:r>
          </a:p>
        </p:txBody>
      </p:sp>
      <p:sp>
        <p:nvSpPr>
          <p:cNvPr id="17431" name="Text Box 23"/>
          <p:cNvSpPr txBox="1">
            <a:spLocks noChangeArrowheads="1"/>
          </p:cNvSpPr>
          <p:nvPr/>
        </p:nvSpPr>
        <p:spPr bwMode="auto">
          <a:xfrm>
            <a:off x="7680326" y="2349501"/>
            <a:ext cx="792163"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赤外</a:t>
            </a:r>
          </a:p>
        </p:txBody>
      </p:sp>
      <p:sp>
        <p:nvSpPr>
          <p:cNvPr id="17432" name="Text Box 24"/>
          <p:cNvSpPr txBox="1">
            <a:spLocks noChangeArrowheads="1"/>
          </p:cNvSpPr>
          <p:nvPr/>
        </p:nvSpPr>
        <p:spPr bwMode="auto">
          <a:xfrm>
            <a:off x="6383338" y="1628776"/>
            <a:ext cx="647700"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Y℃</a:t>
            </a:r>
          </a:p>
        </p:txBody>
      </p:sp>
      <p:sp>
        <p:nvSpPr>
          <p:cNvPr id="17433" name="Text Box 25"/>
          <p:cNvSpPr txBox="1">
            <a:spLocks noChangeArrowheads="1"/>
          </p:cNvSpPr>
          <p:nvPr/>
        </p:nvSpPr>
        <p:spPr bwMode="auto">
          <a:xfrm>
            <a:off x="6456363" y="3068639"/>
            <a:ext cx="863600" cy="402291"/>
          </a:xfrm>
          <a:prstGeom prst="rect">
            <a:avLst/>
          </a:prstGeom>
          <a:noFill/>
          <a:ln w="76200" cmpd="tri">
            <a:solidFill>
              <a:srgbClr val="339966"/>
            </a:solidFill>
            <a:miter lim="800000"/>
            <a:headEnd/>
            <a:tailEnd/>
          </a:ln>
          <a:effectLst/>
          <a:extLst>
            <a:ext uri="{909E8E84-426E-40DD-AFC4-6F175D3DCCD1}">
              <a14:hiddenFill xmlns:a14="http://schemas.microsoft.com/office/drawing/2010/main">
                <a:solidFill>
                  <a:srgbClr val="800000">
                    <a:alpha val="74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X℃</a:t>
            </a:r>
          </a:p>
        </p:txBody>
      </p:sp>
      <p:sp>
        <p:nvSpPr>
          <p:cNvPr id="17434" name="Text Box 26"/>
          <p:cNvSpPr txBox="1">
            <a:spLocks noChangeArrowheads="1"/>
          </p:cNvSpPr>
          <p:nvPr/>
        </p:nvSpPr>
        <p:spPr bwMode="auto">
          <a:xfrm>
            <a:off x="1847850" y="3933825"/>
            <a:ext cx="8497888" cy="2433616"/>
          </a:xfrm>
          <a:prstGeom prst="rect">
            <a:avLst/>
          </a:prstGeom>
          <a:noFill/>
          <a:ln>
            <a:noFill/>
          </a:ln>
          <a:effectLst/>
          <a:extLst>
            <a:ext uri="{909E8E84-426E-40DD-AFC4-6F175D3DCCD1}">
              <a14:hiddenFill xmlns:a14="http://schemas.microsoft.com/office/drawing/2010/main">
                <a:solidFill>
                  <a:schemeClr val="accent1">
                    <a:alpha val="74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Arial" charset="0"/>
                <a:ea typeface="ＭＳ Ｐゴシック" charset="-128"/>
                <a:cs typeface="+mn-cs"/>
              </a:rPr>
              <a:t>①</a:t>
            </a: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地球表面がもらうエネルギー</a:t>
            </a:r>
            <a:r>
              <a:rPr kumimoji="1" lang="ja-JP" altLang="en-US" sz="2000" b="1" i="0" u="none" strike="noStrike" kern="1200" cap="none" spc="0" normalizeH="0" baseline="0" noProof="0">
                <a:ln>
                  <a:noFill/>
                </a:ln>
                <a:solidFill>
                  <a:srgbClr val="FF0000"/>
                </a:solidFill>
                <a:effectLst/>
                <a:uLnTx/>
                <a:uFillTx/>
                <a:latin typeface="Arial" charset="0"/>
                <a:ea typeface="ＭＳ Ｐゴシック" charset="-128"/>
                <a:cs typeface="+mn-cs"/>
              </a:rPr>
              <a:t>　     </a:t>
            </a:r>
            <a:endParaRPr kumimoji="1" lang="ja-JP" altLang="en-US" sz="2400" b="1" i="0" u="none" strike="noStrike" kern="1200" cap="none" spc="0" normalizeH="0" baseline="0" noProof="0">
              <a:ln>
                <a:noFill/>
              </a:ln>
              <a:solidFill>
                <a:srgbClr val="FF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②地球表面が失うエネルギーは？</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従って、</a:t>
            </a:r>
            <a:r>
              <a:rPr kumimoji="1" lang="ja-JP" altLang="en-US" sz="2800" b="1" i="0" u="sng" strike="noStrike" kern="1200" cap="none" spc="0" normalizeH="0" baseline="0" noProof="0">
                <a:ln>
                  <a:noFill/>
                </a:ln>
                <a:solidFill>
                  <a:srgbClr val="FF0000"/>
                </a:solidFill>
                <a:effectLst/>
                <a:uLnTx/>
                <a:uFillTx/>
                <a:latin typeface="Arial" charset="0"/>
                <a:ea typeface="ＭＳ Ｐゴシック" charset="-128"/>
                <a:cs typeface="+mn-cs"/>
              </a:rPr>
              <a:t>赤外が２コ</a:t>
            </a: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なければならない</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赤外を２コ出すためにはどうすればよいか？　　　　　　　　　　　　　　 　　　　　</a:t>
            </a:r>
          </a:p>
        </p:txBody>
      </p:sp>
      <p:sp>
        <p:nvSpPr>
          <p:cNvPr id="17435" name="Rectangle 27"/>
          <p:cNvSpPr>
            <a:spLocks noChangeArrowheads="1"/>
          </p:cNvSpPr>
          <p:nvPr/>
        </p:nvSpPr>
        <p:spPr bwMode="auto">
          <a:xfrm>
            <a:off x="2640014" y="4941888"/>
            <a:ext cx="7127875" cy="431800"/>
          </a:xfrm>
          <a:prstGeom prst="rect">
            <a:avLst/>
          </a:prstGeom>
          <a:solidFill>
            <a:srgbClr val="3366FF">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エネルギーバランスの要請から　</a:t>
            </a: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①＝②</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　でないといけない！！</a:t>
            </a:r>
          </a:p>
        </p:txBody>
      </p:sp>
      <p:sp>
        <p:nvSpPr>
          <p:cNvPr id="17436" name="Text Box 28"/>
          <p:cNvSpPr txBox="1">
            <a:spLocks noChangeArrowheads="1"/>
          </p:cNvSpPr>
          <p:nvPr/>
        </p:nvSpPr>
        <p:spPr bwMode="auto">
          <a:xfrm>
            <a:off x="1919288" y="3500439"/>
            <a:ext cx="4608512" cy="52540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Arial" charset="0"/>
                <a:ea typeface="ＭＳ Ｐゴシック" charset="-128"/>
                <a:cs typeface="+mn-cs"/>
              </a:rPr>
              <a:t>地表のエネルギーバランス</a:t>
            </a:r>
          </a:p>
        </p:txBody>
      </p:sp>
      <p:sp>
        <p:nvSpPr>
          <p:cNvPr id="17437" name="Text Box 29"/>
          <p:cNvSpPr txBox="1">
            <a:spLocks noChangeArrowheads="1"/>
          </p:cNvSpPr>
          <p:nvPr/>
        </p:nvSpPr>
        <p:spPr bwMode="auto">
          <a:xfrm>
            <a:off x="7032626" y="3933826"/>
            <a:ext cx="1871663"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Arial" charset="0"/>
                <a:ea typeface="ＭＳ Ｐゴシック" charset="-128"/>
                <a:cs typeface="+mn-cs"/>
              </a:rPr>
              <a:t>＋　赤外　１コ</a:t>
            </a:r>
          </a:p>
        </p:txBody>
      </p:sp>
      <p:sp>
        <p:nvSpPr>
          <p:cNvPr id="17438" name="Text Box 30"/>
          <p:cNvSpPr txBox="1">
            <a:spLocks noChangeArrowheads="1"/>
          </p:cNvSpPr>
          <p:nvPr/>
        </p:nvSpPr>
        <p:spPr bwMode="auto">
          <a:xfrm>
            <a:off x="8904289" y="3933826"/>
            <a:ext cx="1081087"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Arial" charset="0"/>
                <a:ea typeface="ＭＳ Ｐゴシック" charset="-128"/>
                <a:cs typeface="+mn-cs"/>
              </a:rPr>
              <a:t>＝　２コ</a:t>
            </a:r>
          </a:p>
        </p:txBody>
      </p:sp>
      <p:sp>
        <p:nvSpPr>
          <p:cNvPr id="17439" name="Text Box 31"/>
          <p:cNvSpPr txBox="1">
            <a:spLocks noChangeArrowheads="1"/>
          </p:cNvSpPr>
          <p:nvPr/>
        </p:nvSpPr>
        <p:spPr bwMode="auto">
          <a:xfrm>
            <a:off x="5808664" y="3933826"/>
            <a:ext cx="1368425"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Arial" charset="0"/>
                <a:ea typeface="ＭＳ Ｐゴシック" charset="-128"/>
                <a:cs typeface="+mn-cs"/>
              </a:rPr>
              <a:t>太陽　１コ</a:t>
            </a:r>
          </a:p>
        </p:txBody>
      </p:sp>
      <p:sp>
        <p:nvSpPr>
          <p:cNvPr id="17440" name="Rectangle 32"/>
          <p:cNvSpPr>
            <a:spLocks noChangeArrowheads="1"/>
          </p:cNvSpPr>
          <p:nvPr/>
        </p:nvSpPr>
        <p:spPr bwMode="auto">
          <a:xfrm>
            <a:off x="4151313" y="6381750"/>
            <a:ext cx="3744912" cy="476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sng" strike="noStrike" kern="1200" cap="none" spc="0" normalizeH="0" baseline="0" noProof="0">
                <a:ln>
                  <a:noFill/>
                </a:ln>
                <a:solidFill>
                  <a:srgbClr val="FF0000"/>
                </a:solidFill>
                <a:effectLst/>
                <a:uLnTx/>
                <a:uFillTx/>
                <a:latin typeface="Arial" charset="0"/>
                <a:ea typeface="ＭＳ Ｐゴシック" charset="-128"/>
                <a:cs typeface="+mn-cs"/>
              </a:rPr>
              <a:t>温度が</a:t>
            </a:r>
            <a:r>
              <a:rPr kumimoji="1" lang="en-US" altLang="ja-JP" sz="1800" b="1" i="0" u="sng" strike="noStrike" kern="1200" cap="none" spc="0" normalizeH="0" baseline="0" noProof="0">
                <a:ln>
                  <a:noFill/>
                </a:ln>
                <a:solidFill>
                  <a:srgbClr val="FF0000"/>
                </a:solidFill>
                <a:effectLst/>
                <a:uLnTx/>
                <a:uFillTx/>
                <a:latin typeface="Arial" charset="0"/>
                <a:ea typeface="ＭＳ Ｐゴシック" charset="-128"/>
                <a:cs typeface="+mn-cs"/>
              </a:rPr>
              <a:t>2</a:t>
            </a:r>
            <a:r>
              <a:rPr kumimoji="1" lang="ja-JP" altLang="en-US" sz="1800" b="1" i="0" u="sng" strike="noStrike" kern="1200" cap="none" spc="0" normalizeH="0" baseline="0" noProof="0">
                <a:ln>
                  <a:noFill/>
                </a:ln>
                <a:solidFill>
                  <a:srgbClr val="FF0000"/>
                </a:solidFill>
                <a:effectLst/>
                <a:uLnTx/>
                <a:uFillTx/>
                <a:latin typeface="Arial" charset="0"/>
                <a:ea typeface="ＭＳ Ｐゴシック" charset="-128"/>
                <a:cs typeface="+mn-cs"/>
              </a:rPr>
              <a:t>倍</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　あればよい！！</a:t>
            </a:r>
          </a:p>
        </p:txBody>
      </p:sp>
    </p:spTree>
    <p:extLst>
      <p:ext uri="{BB962C8B-B14F-4D97-AF65-F5344CB8AC3E}">
        <p14:creationId xmlns:p14="http://schemas.microsoft.com/office/powerpoint/2010/main" val="1075425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7434">
                                            <p:txEl>
                                              <p:pRg st="4" end="4"/>
                                            </p:txEl>
                                          </p:spTgt>
                                        </p:tgtEl>
                                      </p:cBhvr>
                                      <p:by x="125000" y="125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7440"/>
                                        </p:tgtEl>
                                        <p:attrNameLst>
                                          <p:attrName>style.visibility</p:attrName>
                                        </p:attrNameLst>
                                      </p:cBhvr>
                                      <p:to>
                                        <p:strVal val="visible"/>
                                      </p:to>
                                    </p:set>
                                    <p:animEffect transition="in" filter="diamond(in)">
                                      <p:cBhvr>
                                        <p:cTn id="11" dur="500"/>
                                        <p:tgtEl>
                                          <p:spTgt spid="17440"/>
                                        </p:tgtEl>
                                      </p:cBhvr>
                                    </p:animEffect>
                                  </p:childTnLst>
                                </p:cTn>
                              </p:par>
                              <p:par>
                                <p:cTn id="12" presetID="6" presetClass="emph" presetSubtype="0" fill="hold" grpId="1" nodeType="withEffect">
                                  <p:stCondLst>
                                    <p:cond delay="0"/>
                                  </p:stCondLst>
                                  <p:childTnLst>
                                    <p:animScale>
                                      <p:cBhvr>
                                        <p:cTn id="13" dur="2000" fill="hold"/>
                                        <p:tgtEl>
                                          <p:spTgt spid="1744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0" grpId="0" animBg="1"/>
      <p:bldP spid="1744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35188" y="0"/>
            <a:ext cx="8229600" cy="882650"/>
          </a:xfrm>
        </p:spPr>
        <p:txBody>
          <a:bodyPr/>
          <a:lstStyle/>
          <a:p>
            <a:r>
              <a:rPr lang="ja-JP" altLang="en-US" i="1" u="sng"/>
              <a:t>エネルギーバランスを考えよう！</a:t>
            </a:r>
          </a:p>
        </p:txBody>
      </p:sp>
      <p:pic>
        <p:nvPicPr>
          <p:cNvPr id="19459" name="Picture 3" descr="j0232180[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992313" y="692150"/>
            <a:ext cx="1008062" cy="95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460" name="Group 4"/>
          <p:cNvGrpSpPr>
            <a:grpSpLocks/>
          </p:cNvGrpSpPr>
          <p:nvPr/>
        </p:nvGrpSpPr>
        <p:grpSpPr bwMode="auto">
          <a:xfrm>
            <a:off x="3935413" y="1484313"/>
            <a:ext cx="5111750" cy="863600"/>
            <a:chOff x="1429" y="2160"/>
            <a:chExt cx="2994" cy="544"/>
          </a:xfrm>
        </p:grpSpPr>
        <p:grpSp>
          <p:nvGrpSpPr>
            <p:cNvPr id="19461" name="Group 5"/>
            <p:cNvGrpSpPr>
              <a:grpSpLocks/>
            </p:cNvGrpSpPr>
            <p:nvPr/>
          </p:nvGrpSpPr>
          <p:grpSpPr bwMode="auto">
            <a:xfrm>
              <a:off x="1429" y="2160"/>
              <a:ext cx="2993" cy="544"/>
              <a:chOff x="1429" y="2160"/>
              <a:chExt cx="2993" cy="544"/>
            </a:xfrm>
          </p:grpSpPr>
          <p:sp>
            <p:nvSpPr>
              <p:cNvPr id="19462" name="AutoShape 6"/>
              <p:cNvSpPr>
                <a:spLocks noChangeArrowheads="1"/>
              </p:cNvSpPr>
              <p:nvPr/>
            </p:nvSpPr>
            <p:spPr bwMode="auto">
              <a:xfrm>
                <a:off x="1429" y="2160"/>
                <a:ext cx="2993" cy="363"/>
              </a:xfrm>
              <a:prstGeom prst="parallelogram">
                <a:avLst>
                  <a:gd name="adj" fmla="val 206129"/>
                </a:avLst>
              </a:prstGeom>
              <a:solidFill>
                <a:schemeClr val="accent1">
                  <a:alpha val="74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9463" name="Line 7"/>
              <p:cNvSpPr>
                <a:spLocks noChangeShapeType="1"/>
              </p:cNvSpPr>
              <p:nvPr/>
            </p:nvSpPr>
            <p:spPr bwMode="auto">
              <a:xfrm>
                <a:off x="1429" y="252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9464" name="Line 8"/>
              <p:cNvSpPr>
                <a:spLocks noChangeShapeType="1"/>
              </p:cNvSpPr>
              <p:nvPr/>
            </p:nvSpPr>
            <p:spPr bwMode="auto">
              <a:xfrm>
                <a:off x="3651" y="252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9465" name="Line 9"/>
              <p:cNvSpPr>
                <a:spLocks noChangeShapeType="1"/>
              </p:cNvSpPr>
              <p:nvPr/>
            </p:nvSpPr>
            <p:spPr bwMode="auto">
              <a:xfrm>
                <a:off x="1429" y="2704"/>
                <a:ext cx="2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9466" name="Line 10"/>
              <p:cNvSpPr>
                <a:spLocks noChangeShapeType="1"/>
              </p:cNvSpPr>
              <p:nvPr/>
            </p:nvSpPr>
            <p:spPr bwMode="auto">
              <a:xfrm>
                <a:off x="4422" y="2160"/>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19467" name="Line 11"/>
            <p:cNvSpPr>
              <a:spLocks noChangeShapeType="1"/>
            </p:cNvSpPr>
            <p:nvPr/>
          </p:nvSpPr>
          <p:spPr bwMode="auto">
            <a:xfrm flipV="1">
              <a:off x="3651" y="2341"/>
              <a:ext cx="7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19468" name="AutoShape 12"/>
          <p:cNvSpPr>
            <a:spLocks noChangeArrowheads="1"/>
          </p:cNvSpPr>
          <p:nvPr/>
        </p:nvSpPr>
        <p:spPr bwMode="auto">
          <a:xfrm>
            <a:off x="3359150" y="2708276"/>
            <a:ext cx="5545138" cy="720725"/>
          </a:xfrm>
          <a:prstGeom prst="parallelogram">
            <a:avLst>
              <a:gd name="adj" fmla="val 192346"/>
            </a:avLst>
          </a:prstGeom>
          <a:solidFill>
            <a:schemeClr val="folHlink">
              <a:alpha val="74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20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9469" name="AutoShape 13"/>
          <p:cNvSpPr>
            <a:spLocks noChangeArrowheads="1"/>
          </p:cNvSpPr>
          <p:nvPr/>
        </p:nvSpPr>
        <p:spPr bwMode="auto">
          <a:xfrm>
            <a:off x="5016500" y="981076"/>
            <a:ext cx="503238" cy="2303463"/>
          </a:xfrm>
          <a:prstGeom prst="downArrow">
            <a:avLst>
              <a:gd name="adj1" fmla="val 50000"/>
              <a:gd name="adj2" fmla="val 114432"/>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①</a:t>
            </a:r>
          </a:p>
        </p:txBody>
      </p:sp>
      <p:sp>
        <p:nvSpPr>
          <p:cNvPr id="19470" name="AutoShape 14"/>
          <p:cNvSpPr>
            <a:spLocks noChangeArrowheads="1"/>
          </p:cNvSpPr>
          <p:nvPr/>
        </p:nvSpPr>
        <p:spPr bwMode="auto">
          <a:xfrm>
            <a:off x="6959601" y="2349501"/>
            <a:ext cx="504825" cy="720725"/>
          </a:xfrm>
          <a:prstGeom prst="downArrow">
            <a:avLst>
              <a:gd name="adj1" fmla="val 50000"/>
              <a:gd name="adj2" fmla="val 35692"/>
            </a:avLst>
          </a:prstGeom>
          <a:solidFill>
            <a:srgbClr val="FFCC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①</a:t>
            </a:r>
          </a:p>
        </p:txBody>
      </p:sp>
      <p:sp>
        <p:nvSpPr>
          <p:cNvPr id="19471" name="AutoShape 15"/>
          <p:cNvSpPr>
            <a:spLocks noChangeArrowheads="1"/>
          </p:cNvSpPr>
          <p:nvPr/>
        </p:nvSpPr>
        <p:spPr bwMode="auto">
          <a:xfrm>
            <a:off x="6959600" y="836614"/>
            <a:ext cx="503238" cy="1081087"/>
          </a:xfrm>
          <a:prstGeom prst="upArrow">
            <a:avLst>
              <a:gd name="adj1" fmla="val 50000"/>
              <a:gd name="adj2" fmla="val 53707"/>
            </a:avLst>
          </a:prstGeom>
          <a:solidFill>
            <a:srgbClr val="FFCC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9472" name="AutoShape 16"/>
          <p:cNvSpPr>
            <a:spLocks noChangeArrowheads="1"/>
          </p:cNvSpPr>
          <p:nvPr/>
        </p:nvSpPr>
        <p:spPr bwMode="auto">
          <a:xfrm>
            <a:off x="6167439" y="2420939"/>
            <a:ext cx="503237" cy="720725"/>
          </a:xfrm>
          <a:prstGeom prst="upArrow">
            <a:avLst>
              <a:gd name="adj1" fmla="val 50000"/>
              <a:gd name="adj2" fmla="val 35804"/>
            </a:avLst>
          </a:prstGeom>
          <a:solidFill>
            <a:srgbClr val="80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②</a:t>
            </a:r>
          </a:p>
        </p:txBody>
      </p:sp>
      <p:sp>
        <p:nvSpPr>
          <p:cNvPr id="19473" name="AutoShape 17"/>
          <p:cNvSpPr>
            <a:spLocks noChangeArrowheads="1"/>
          </p:cNvSpPr>
          <p:nvPr/>
        </p:nvSpPr>
        <p:spPr bwMode="auto">
          <a:xfrm>
            <a:off x="5519739" y="2420939"/>
            <a:ext cx="503237" cy="720725"/>
          </a:xfrm>
          <a:prstGeom prst="upArrow">
            <a:avLst>
              <a:gd name="adj1" fmla="val 50000"/>
              <a:gd name="adj2" fmla="val 35804"/>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②</a:t>
            </a:r>
          </a:p>
        </p:txBody>
      </p:sp>
      <p:graphicFrame>
        <p:nvGraphicFramePr>
          <p:cNvPr id="19474" name="Object 18"/>
          <p:cNvGraphicFramePr>
            <a:graphicFrameLocks noGrp="1" noChangeAspect="1"/>
          </p:cNvGraphicFramePr>
          <p:nvPr>
            <p:ph sz="half" idx="2"/>
          </p:nvPr>
        </p:nvGraphicFramePr>
        <p:xfrm>
          <a:off x="7751764" y="1484313"/>
          <a:ext cx="611187" cy="506412"/>
        </p:xfrm>
        <a:graphic>
          <a:graphicData uri="http://schemas.openxmlformats.org/presentationml/2006/ole">
            <mc:AlternateContent xmlns:mc="http://schemas.openxmlformats.org/markup-compatibility/2006">
              <mc:Choice xmlns:v="urn:schemas-microsoft-com:vml" Requires="v">
                <p:oleObj name="数式" r:id="rId3" imgW="228600" imgH="215640" progId="Equation.3">
                  <p:embed/>
                </p:oleObj>
              </mc:Choice>
              <mc:Fallback>
                <p:oleObj name="数式" r:id="rId3" imgW="228600" imgH="215640" progId="Equation.3">
                  <p:embed/>
                  <p:pic>
                    <p:nvPicPr>
                      <p:cNvPr id="19474"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1484313"/>
                        <a:ext cx="611187"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5" name="Text Box 19"/>
          <p:cNvSpPr txBox="1">
            <a:spLocks noChangeArrowheads="1"/>
          </p:cNvSpPr>
          <p:nvPr/>
        </p:nvSpPr>
        <p:spPr bwMode="auto">
          <a:xfrm>
            <a:off x="3935414" y="3213101"/>
            <a:ext cx="720725"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地表</a:t>
            </a:r>
          </a:p>
        </p:txBody>
      </p:sp>
      <p:sp>
        <p:nvSpPr>
          <p:cNvPr id="19476" name="Text Box 20"/>
          <p:cNvSpPr txBox="1">
            <a:spLocks noChangeArrowheads="1"/>
          </p:cNvSpPr>
          <p:nvPr/>
        </p:nvSpPr>
        <p:spPr bwMode="auto">
          <a:xfrm>
            <a:off x="5448300" y="1628776"/>
            <a:ext cx="865188" cy="402291"/>
          </a:xfrm>
          <a:prstGeom prst="rect">
            <a:avLst/>
          </a:prstGeom>
          <a:noFill/>
          <a:ln w="57150" cmpd="thinThick">
            <a:solidFill>
              <a:srgbClr val="3366FF"/>
            </a:solidFill>
            <a:miter lim="800000"/>
            <a:headEnd/>
            <a:tailEnd/>
          </a:ln>
          <a:effectLst/>
          <a:extLst>
            <a:ext uri="{909E8E84-426E-40DD-AFC4-6F175D3DCCD1}">
              <a14:hiddenFill xmlns:a14="http://schemas.microsoft.com/office/drawing/2010/main">
                <a:solidFill>
                  <a:srgbClr val="800000">
                    <a:alpha val="74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吸収</a:t>
            </a:r>
          </a:p>
        </p:txBody>
      </p:sp>
      <p:sp>
        <p:nvSpPr>
          <p:cNvPr id="19477" name="Text Box 21"/>
          <p:cNvSpPr txBox="1">
            <a:spLocks noChangeArrowheads="1"/>
          </p:cNvSpPr>
          <p:nvPr/>
        </p:nvSpPr>
        <p:spPr bwMode="auto">
          <a:xfrm>
            <a:off x="4079876" y="1052514"/>
            <a:ext cx="1008063"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太陽光</a:t>
            </a:r>
          </a:p>
        </p:txBody>
      </p:sp>
      <p:sp>
        <p:nvSpPr>
          <p:cNvPr id="19478" name="Text Box 22"/>
          <p:cNvSpPr txBox="1">
            <a:spLocks noChangeArrowheads="1"/>
          </p:cNvSpPr>
          <p:nvPr/>
        </p:nvSpPr>
        <p:spPr bwMode="auto">
          <a:xfrm>
            <a:off x="7608888" y="981076"/>
            <a:ext cx="792162"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赤外</a:t>
            </a:r>
          </a:p>
        </p:txBody>
      </p:sp>
      <p:sp>
        <p:nvSpPr>
          <p:cNvPr id="19479" name="Text Box 23"/>
          <p:cNvSpPr txBox="1">
            <a:spLocks noChangeArrowheads="1"/>
          </p:cNvSpPr>
          <p:nvPr/>
        </p:nvSpPr>
        <p:spPr bwMode="auto">
          <a:xfrm>
            <a:off x="7680326" y="2349501"/>
            <a:ext cx="792163"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赤外</a:t>
            </a:r>
          </a:p>
        </p:txBody>
      </p:sp>
      <p:sp>
        <p:nvSpPr>
          <p:cNvPr id="19480" name="Text Box 24"/>
          <p:cNvSpPr txBox="1">
            <a:spLocks noChangeArrowheads="1"/>
          </p:cNvSpPr>
          <p:nvPr/>
        </p:nvSpPr>
        <p:spPr bwMode="auto">
          <a:xfrm>
            <a:off x="6383338" y="1628776"/>
            <a:ext cx="647700" cy="40229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Y℃</a:t>
            </a:r>
          </a:p>
        </p:txBody>
      </p:sp>
      <p:sp>
        <p:nvSpPr>
          <p:cNvPr id="19481" name="Text Box 25"/>
          <p:cNvSpPr txBox="1">
            <a:spLocks noChangeArrowheads="1"/>
          </p:cNvSpPr>
          <p:nvPr/>
        </p:nvSpPr>
        <p:spPr bwMode="auto">
          <a:xfrm>
            <a:off x="6456363" y="3068639"/>
            <a:ext cx="863600" cy="402291"/>
          </a:xfrm>
          <a:prstGeom prst="rect">
            <a:avLst/>
          </a:prstGeom>
          <a:noFill/>
          <a:ln w="76200" cmpd="tri">
            <a:solidFill>
              <a:srgbClr val="339966"/>
            </a:solidFill>
            <a:miter lim="800000"/>
            <a:headEnd/>
            <a:tailEnd/>
          </a:ln>
          <a:effectLst/>
          <a:extLst>
            <a:ext uri="{909E8E84-426E-40DD-AFC4-6F175D3DCCD1}">
              <a14:hiddenFill xmlns:a14="http://schemas.microsoft.com/office/drawing/2010/main">
                <a:solidFill>
                  <a:srgbClr val="800000">
                    <a:alpha val="74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X℃</a:t>
            </a:r>
          </a:p>
        </p:txBody>
      </p:sp>
      <p:sp>
        <p:nvSpPr>
          <p:cNvPr id="19482" name="Text Box 26"/>
          <p:cNvSpPr txBox="1">
            <a:spLocks noChangeArrowheads="1"/>
          </p:cNvSpPr>
          <p:nvPr/>
        </p:nvSpPr>
        <p:spPr bwMode="auto">
          <a:xfrm>
            <a:off x="1847850" y="4365625"/>
            <a:ext cx="8497888" cy="1325620"/>
          </a:xfrm>
          <a:prstGeom prst="rect">
            <a:avLst/>
          </a:prstGeom>
          <a:noFill/>
          <a:ln>
            <a:noFill/>
          </a:ln>
          <a:effectLst/>
          <a:extLst>
            <a:ext uri="{909E8E84-426E-40DD-AFC4-6F175D3DCCD1}">
              <a14:hiddenFill xmlns:a14="http://schemas.microsoft.com/office/drawing/2010/main">
                <a:solidFill>
                  <a:schemeClr val="accent1">
                    <a:alpha val="74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Arial" charset="0"/>
                <a:ea typeface="ＭＳ Ｐゴシック" charset="-128"/>
                <a:cs typeface="+mn-cs"/>
              </a:rPr>
              <a:t>①</a:t>
            </a: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大気層がもらうエネルギー</a:t>
            </a:r>
            <a:r>
              <a:rPr kumimoji="1" lang="ja-JP" altLang="en-US" sz="2000" b="1" i="0" u="none" strike="noStrike" kern="1200" cap="none" spc="0" normalizeH="0" baseline="0" noProof="0">
                <a:ln>
                  <a:noFill/>
                </a:ln>
                <a:solidFill>
                  <a:srgbClr val="FF0000"/>
                </a:solidFill>
                <a:effectLst/>
                <a:uLnTx/>
                <a:uFillTx/>
                <a:latin typeface="Arial" charset="0"/>
                <a:ea typeface="ＭＳ Ｐゴシック" charset="-128"/>
                <a:cs typeface="+mn-cs"/>
              </a:rPr>
              <a:t>　     　</a:t>
            </a:r>
            <a:endParaRPr kumimoji="1" lang="ja-JP" altLang="en-US" sz="2400" b="1" i="0" u="none" strike="noStrike" kern="1200" cap="none" spc="0" normalizeH="0" baseline="0" noProof="0">
              <a:ln>
                <a:noFill/>
              </a:ln>
              <a:solidFill>
                <a:srgbClr val="FF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②　　　　大気層が失うエネルギー　　</a:t>
            </a:r>
            <a:endParaRPr kumimoji="1" lang="ja-JP" altLang="en-US" sz="2400" b="1" i="0" u="none" strike="noStrike" kern="1200" cap="none" spc="0" normalizeH="0" baseline="0" noProof="0">
              <a:ln>
                <a:noFill/>
              </a:ln>
              <a:solidFill>
                <a:srgbClr val="FF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9483" name="Rectangle 27"/>
          <p:cNvSpPr>
            <a:spLocks noChangeArrowheads="1"/>
          </p:cNvSpPr>
          <p:nvPr/>
        </p:nvSpPr>
        <p:spPr bwMode="auto">
          <a:xfrm>
            <a:off x="2640014" y="5805488"/>
            <a:ext cx="7127875" cy="431800"/>
          </a:xfrm>
          <a:prstGeom prst="rect">
            <a:avLst/>
          </a:prstGeom>
          <a:solidFill>
            <a:srgbClr val="3366FF">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a:ln>
                  <a:noFill/>
                </a:ln>
                <a:solidFill>
                  <a:srgbClr val="000000"/>
                </a:solidFill>
                <a:effectLst/>
                <a:uLnTx/>
                <a:uFillTx/>
                <a:latin typeface="Arial" charset="0"/>
                <a:ea typeface="ＭＳ Ｐゴシック" charset="-128"/>
                <a:cs typeface="+mn-cs"/>
              </a:rPr>
              <a:t>①</a:t>
            </a: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＝②</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　</a:t>
            </a: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より、エネルギーバランスしている</a:t>
            </a:r>
            <a:r>
              <a:rPr kumimoji="1" lang="en-US" altLang="ja-JP" sz="2400" b="1" i="0" u="none" strike="noStrike" kern="1200" cap="none" spc="0" normalizeH="0" baseline="0" noProof="0">
                <a:ln>
                  <a:noFill/>
                </a:ln>
                <a:solidFill>
                  <a:srgbClr val="000000"/>
                </a:solidFill>
                <a:effectLst/>
                <a:uLnTx/>
                <a:uFillTx/>
                <a:latin typeface="Arial" charset="0"/>
                <a:ea typeface="ＭＳ Ｐゴシック" charset="-128"/>
                <a:cs typeface="+mn-cs"/>
              </a:rPr>
              <a:t>!</a:t>
            </a: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a:t>
            </a:r>
          </a:p>
        </p:txBody>
      </p:sp>
      <p:sp>
        <p:nvSpPr>
          <p:cNvPr id="19484" name="Text Box 28"/>
          <p:cNvSpPr txBox="1">
            <a:spLocks noChangeArrowheads="1"/>
          </p:cNvSpPr>
          <p:nvPr/>
        </p:nvSpPr>
        <p:spPr bwMode="auto">
          <a:xfrm>
            <a:off x="1524000" y="3716339"/>
            <a:ext cx="5651500" cy="525401"/>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Arial" charset="0"/>
                <a:ea typeface="ＭＳ Ｐゴシック" charset="-128"/>
                <a:cs typeface="+mn-cs"/>
              </a:rPr>
              <a:t>　　　大気層のエネルギーバランス</a:t>
            </a:r>
          </a:p>
        </p:txBody>
      </p:sp>
      <p:sp>
        <p:nvSpPr>
          <p:cNvPr id="19487" name="Text Box 31"/>
          <p:cNvSpPr txBox="1">
            <a:spLocks noChangeArrowheads="1"/>
          </p:cNvSpPr>
          <p:nvPr/>
        </p:nvSpPr>
        <p:spPr bwMode="auto">
          <a:xfrm>
            <a:off x="5951539" y="4365625"/>
            <a:ext cx="4465637" cy="433068"/>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200" b="1" i="0" u="none" strike="noStrike" kern="1200" cap="none" spc="0" normalizeH="0" baseline="0" noProof="0">
                <a:ln>
                  <a:noFill/>
                </a:ln>
                <a:solidFill>
                  <a:srgbClr val="FF0000"/>
                </a:solidFill>
                <a:effectLst/>
                <a:uLnTx/>
                <a:uFillTx/>
                <a:latin typeface="Arial" charset="0"/>
                <a:ea typeface="ＭＳ Ｐゴシック" charset="-128"/>
                <a:cs typeface="+mn-cs"/>
              </a:rPr>
              <a:t>地表面からの赤外　</a:t>
            </a:r>
            <a:r>
              <a:rPr kumimoji="1" lang="en-US" altLang="ja-JP" sz="2200" b="1" i="0" u="none" strike="noStrike" kern="1200" cap="none" spc="0" normalizeH="0" baseline="0" noProof="0">
                <a:ln>
                  <a:noFill/>
                </a:ln>
                <a:solidFill>
                  <a:srgbClr val="FF0000"/>
                </a:solidFill>
                <a:effectLst/>
                <a:uLnTx/>
                <a:uFillTx/>
                <a:latin typeface="Arial" charset="0"/>
                <a:ea typeface="ＭＳ Ｐゴシック" charset="-128"/>
                <a:cs typeface="+mn-cs"/>
              </a:rPr>
              <a:t>2</a:t>
            </a:r>
            <a:r>
              <a:rPr kumimoji="1" lang="ja-JP" altLang="en-US" sz="2200" b="1" i="0" u="none" strike="noStrike" kern="1200" cap="none" spc="0" normalizeH="0" baseline="0" noProof="0">
                <a:ln>
                  <a:noFill/>
                </a:ln>
                <a:solidFill>
                  <a:srgbClr val="FF0000"/>
                </a:solidFill>
                <a:effectLst/>
                <a:uLnTx/>
                <a:uFillTx/>
                <a:latin typeface="Arial" charset="0"/>
                <a:ea typeface="ＭＳ Ｐゴシック" charset="-128"/>
                <a:cs typeface="+mn-cs"/>
              </a:rPr>
              <a:t>コ　＝２コ</a:t>
            </a:r>
          </a:p>
        </p:txBody>
      </p:sp>
      <p:sp>
        <p:nvSpPr>
          <p:cNvPr id="19502" name="Rectangle 4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19501" name="Object 45"/>
          <p:cNvGraphicFramePr>
            <a:graphicFrameLocks noChangeAspect="1"/>
          </p:cNvGraphicFramePr>
          <p:nvPr/>
        </p:nvGraphicFramePr>
        <p:xfrm>
          <a:off x="1703389" y="3644900"/>
          <a:ext cx="681037" cy="661988"/>
        </p:xfrm>
        <a:graphic>
          <a:graphicData uri="http://schemas.openxmlformats.org/presentationml/2006/ole">
            <mc:AlternateContent xmlns:mc="http://schemas.openxmlformats.org/markup-compatibility/2006">
              <mc:Choice xmlns:v="urn:schemas-microsoft-com:vml" Requires="v">
                <p:oleObj name="数式" r:id="rId5" imgW="228600" imgH="215640" progId="Equation.3">
                  <p:embed/>
                </p:oleObj>
              </mc:Choice>
              <mc:Fallback>
                <p:oleObj name="数式" r:id="rId5" imgW="228600" imgH="215640" progId="Equation.3">
                  <p:embed/>
                  <p:pic>
                    <p:nvPicPr>
                      <p:cNvPr id="19501" name="Object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3389" y="3644900"/>
                        <a:ext cx="681037"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04" name="Rectangle 4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19503" name="Object 47"/>
          <p:cNvGraphicFramePr>
            <a:graphicFrameLocks noChangeAspect="1"/>
          </p:cNvGraphicFramePr>
          <p:nvPr/>
        </p:nvGraphicFramePr>
        <p:xfrm>
          <a:off x="2135188" y="4221164"/>
          <a:ext cx="647700" cy="630237"/>
        </p:xfrm>
        <a:graphic>
          <a:graphicData uri="http://schemas.openxmlformats.org/presentationml/2006/ole">
            <mc:AlternateContent xmlns:mc="http://schemas.openxmlformats.org/markup-compatibility/2006">
              <mc:Choice xmlns:v="urn:schemas-microsoft-com:vml" Requires="v">
                <p:oleObj name="数式" r:id="rId7" imgW="228600" imgH="215640" progId="Equation.3">
                  <p:embed/>
                </p:oleObj>
              </mc:Choice>
              <mc:Fallback>
                <p:oleObj name="数式" r:id="rId7" imgW="228600" imgH="215640" progId="Equation.3">
                  <p:embed/>
                  <p:pic>
                    <p:nvPicPr>
                      <p:cNvPr id="19503" name="Object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188" y="4221164"/>
                        <a:ext cx="647700"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06" name="Rectangle 50"/>
          <p:cNvSpPr>
            <a:spLocks noChangeArrowheads="1"/>
          </p:cNvSpPr>
          <p:nvPr/>
        </p:nvSpPr>
        <p:spPr bwMode="auto">
          <a:xfrm>
            <a:off x="1524001" y="3134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19505" name="Object 49"/>
          <p:cNvGraphicFramePr>
            <a:graphicFrameLocks noChangeAspect="1"/>
          </p:cNvGraphicFramePr>
          <p:nvPr/>
        </p:nvGraphicFramePr>
        <p:xfrm>
          <a:off x="2135189" y="4724400"/>
          <a:ext cx="612775" cy="596900"/>
        </p:xfrm>
        <a:graphic>
          <a:graphicData uri="http://schemas.openxmlformats.org/presentationml/2006/ole">
            <mc:AlternateContent xmlns:mc="http://schemas.openxmlformats.org/markup-compatibility/2006">
              <mc:Choice xmlns:v="urn:schemas-microsoft-com:vml" Requires="v">
                <p:oleObj name="数式" r:id="rId9" imgW="228600" imgH="215640" progId="Equation.3">
                  <p:embed/>
                </p:oleObj>
              </mc:Choice>
              <mc:Fallback>
                <p:oleObj name="数式" r:id="rId9" imgW="228600" imgH="215640" progId="Equation.3">
                  <p:embed/>
                  <p:pic>
                    <p:nvPicPr>
                      <p:cNvPr id="19505" name="Object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189" y="4724400"/>
                        <a:ext cx="6127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07" name="Rectangle 51"/>
          <p:cNvSpPr>
            <a:spLocks noChangeArrowheads="1"/>
          </p:cNvSpPr>
          <p:nvPr/>
        </p:nvSpPr>
        <p:spPr bwMode="auto">
          <a:xfrm>
            <a:off x="5808663" y="4724400"/>
            <a:ext cx="38163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　</a:t>
            </a:r>
            <a:r>
              <a:rPr kumimoji="1" lang="ja-JP" altLang="en-US" sz="2000" b="1" i="0" u="none" strike="noStrike" kern="1200" cap="none" spc="0" normalizeH="0" baseline="0" noProof="0">
                <a:ln>
                  <a:noFill/>
                </a:ln>
                <a:solidFill>
                  <a:srgbClr val="FF0000"/>
                </a:solidFill>
                <a:effectLst/>
                <a:uLnTx/>
                <a:uFillTx/>
                <a:latin typeface="Arial" charset="0"/>
                <a:ea typeface="ＭＳ Ｐゴシック" charset="-128"/>
                <a:cs typeface="+mn-cs"/>
              </a:rPr>
              <a:t>下向き１コ　＋　上向き１コ　＝２コ</a:t>
            </a:r>
          </a:p>
        </p:txBody>
      </p:sp>
    </p:spTree>
    <p:extLst>
      <p:ext uri="{BB962C8B-B14F-4D97-AF65-F5344CB8AC3E}">
        <p14:creationId xmlns:p14="http://schemas.microsoft.com/office/powerpoint/2010/main" val="2120495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60"/>
                                        </p:tgtEl>
                                        <p:attrNameLst>
                                          <p:attrName>style.visibility</p:attrName>
                                        </p:attrNameLst>
                                      </p:cBhvr>
                                      <p:to>
                                        <p:strVal val="visible"/>
                                      </p:to>
                                    </p:set>
                                    <p:anim calcmode="lin" valueType="num">
                                      <p:cBhvr additive="base">
                                        <p:cTn id="11" dur="500" fill="hold"/>
                                        <p:tgtEl>
                                          <p:spTgt spid="19460"/>
                                        </p:tgtEl>
                                        <p:attrNameLst>
                                          <p:attrName>ppt_x</p:attrName>
                                        </p:attrNameLst>
                                      </p:cBhvr>
                                      <p:tavLst>
                                        <p:tav tm="0">
                                          <p:val>
                                            <p:strVal val="#ppt_x"/>
                                          </p:val>
                                        </p:tav>
                                        <p:tav tm="100000">
                                          <p:val>
                                            <p:strVal val="#ppt_x"/>
                                          </p:val>
                                        </p:tav>
                                      </p:tavLst>
                                    </p:anim>
                                    <p:anim calcmode="lin" valueType="num">
                                      <p:cBhvr additive="base">
                                        <p:cTn id="12" dur="500" fill="hold"/>
                                        <p:tgtEl>
                                          <p:spTgt spid="194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468"/>
                                        </p:tgtEl>
                                        <p:attrNameLst>
                                          <p:attrName>style.visibility</p:attrName>
                                        </p:attrNameLst>
                                      </p:cBhvr>
                                      <p:to>
                                        <p:strVal val="visible"/>
                                      </p:to>
                                    </p:set>
                                    <p:anim calcmode="lin" valueType="num">
                                      <p:cBhvr additive="base">
                                        <p:cTn id="15" dur="500" fill="hold"/>
                                        <p:tgtEl>
                                          <p:spTgt spid="19468"/>
                                        </p:tgtEl>
                                        <p:attrNameLst>
                                          <p:attrName>ppt_x</p:attrName>
                                        </p:attrNameLst>
                                      </p:cBhvr>
                                      <p:tavLst>
                                        <p:tav tm="0">
                                          <p:val>
                                            <p:strVal val="#ppt_x"/>
                                          </p:val>
                                        </p:tav>
                                        <p:tav tm="100000">
                                          <p:val>
                                            <p:strVal val="#ppt_x"/>
                                          </p:val>
                                        </p:tav>
                                      </p:tavLst>
                                    </p:anim>
                                    <p:anim calcmode="lin" valueType="num">
                                      <p:cBhvr additive="base">
                                        <p:cTn id="16" dur="500" fill="hold"/>
                                        <p:tgtEl>
                                          <p:spTgt spid="194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475"/>
                                        </p:tgtEl>
                                        <p:attrNameLst>
                                          <p:attrName>style.visibility</p:attrName>
                                        </p:attrNameLst>
                                      </p:cBhvr>
                                      <p:to>
                                        <p:strVal val="visible"/>
                                      </p:to>
                                    </p:set>
                                    <p:anim calcmode="lin" valueType="num">
                                      <p:cBhvr additive="base">
                                        <p:cTn id="19" dur="500" fill="hold"/>
                                        <p:tgtEl>
                                          <p:spTgt spid="19475"/>
                                        </p:tgtEl>
                                        <p:attrNameLst>
                                          <p:attrName>ppt_x</p:attrName>
                                        </p:attrNameLst>
                                      </p:cBhvr>
                                      <p:tavLst>
                                        <p:tav tm="0">
                                          <p:val>
                                            <p:strVal val="#ppt_x"/>
                                          </p:val>
                                        </p:tav>
                                        <p:tav tm="100000">
                                          <p:val>
                                            <p:strVal val="#ppt_x"/>
                                          </p:val>
                                        </p:tav>
                                      </p:tavLst>
                                    </p:anim>
                                    <p:anim calcmode="lin" valueType="num">
                                      <p:cBhvr additive="base">
                                        <p:cTn id="20" dur="500" fill="hold"/>
                                        <p:tgtEl>
                                          <p:spTgt spid="1947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474"/>
                                        </p:tgtEl>
                                        <p:attrNameLst>
                                          <p:attrName>style.visibility</p:attrName>
                                        </p:attrNameLst>
                                      </p:cBhvr>
                                      <p:to>
                                        <p:strVal val="visible"/>
                                      </p:to>
                                    </p:set>
                                    <p:anim calcmode="lin" valueType="num">
                                      <p:cBhvr additive="base">
                                        <p:cTn id="23" dur="500" fill="hold"/>
                                        <p:tgtEl>
                                          <p:spTgt spid="19474"/>
                                        </p:tgtEl>
                                        <p:attrNameLst>
                                          <p:attrName>ppt_x</p:attrName>
                                        </p:attrNameLst>
                                      </p:cBhvr>
                                      <p:tavLst>
                                        <p:tav tm="0">
                                          <p:val>
                                            <p:strVal val="#ppt_x"/>
                                          </p:val>
                                        </p:tav>
                                        <p:tav tm="100000">
                                          <p:val>
                                            <p:strVal val="#ppt_x"/>
                                          </p:val>
                                        </p:tav>
                                      </p:tavLst>
                                    </p:anim>
                                    <p:anim calcmode="lin" valueType="num">
                                      <p:cBhvr additive="base">
                                        <p:cTn id="24" dur="500" fill="hold"/>
                                        <p:tgtEl>
                                          <p:spTgt spid="19474"/>
                                        </p:tgtEl>
                                        <p:attrNameLst>
                                          <p:attrName>ppt_y</p:attrName>
                                        </p:attrNameLst>
                                      </p:cBhvr>
                                      <p:tavLst>
                                        <p:tav tm="0">
                                          <p:val>
                                            <p:strVal val="1+#ppt_h/2"/>
                                          </p:val>
                                        </p:tav>
                                        <p:tav tm="100000">
                                          <p:val>
                                            <p:strVal val="#ppt_y"/>
                                          </p:val>
                                        </p:tav>
                                      </p:tavLst>
                                    </p:anim>
                                  </p:childTnLst>
                                </p:cTn>
                              </p:par>
                              <p:par>
                                <p:cTn id="25" presetID="8" presetClass="entr" presetSubtype="16" fill="hold" grpId="0" nodeType="withEffect">
                                  <p:stCondLst>
                                    <p:cond delay="0"/>
                                  </p:stCondLst>
                                  <p:childTnLst>
                                    <p:set>
                                      <p:cBhvr>
                                        <p:cTn id="26" dur="1" fill="hold">
                                          <p:stCondLst>
                                            <p:cond delay="0"/>
                                          </p:stCondLst>
                                        </p:cTn>
                                        <p:tgtEl>
                                          <p:spTgt spid="19469"/>
                                        </p:tgtEl>
                                        <p:attrNameLst>
                                          <p:attrName>style.visibility</p:attrName>
                                        </p:attrNameLst>
                                      </p:cBhvr>
                                      <p:to>
                                        <p:strVal val="visible"/>
                                      </p:to>
                                    </p:set>
                                    <p:animEffect transition="in" filter="diamond(in)">
                                      <p:cBhvr>
                                        <p:cTn id="27" dur="500"/>
                                        <p:tgtEl>
                                          <p:spTgt spid="19469"/>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9477"/>
                                        </p:tgtEl>
                                        <p:attrNameLst>
                                          <p:attrName>style.visibility</p:attrName>
                                        </p:attrNameLst>
                                      </p:cBhvr>
                                      <p:to>
                                        <p:strVal val="visible"/>
                                      </p:to>
                                    </p:set>
                                    <p:animEffect transition="in" filter="diamond(in)">
                                      <p:cBhvr>
                                        <p:cTn id="30" dur="500"/>
                                        <p:tgtEl>
                                          <p:spTgt spid="19477"/>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9481"/>
                                        </p:tgtEl>
                                        <p:attrNameLst>
                                          <p:attrName>style.visibility</p:attrName>
                                        </p:attrNameLst>
                                      </p:cBhvr>
                                      <p:to>
                                        <p:strVal val="visible"/>
                                      </p:to>
                                    </p:set>
                                    <p:animEffect transition="in" filter="diamond(in)">
                                      <p:cBhvr>
                                        <p:cTn id="33" dur="500"/>
                                        <p:tgtEl>
                                          <p:spTgt spid="19481"/>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19472"/>
                                        </p:tgtEl>
                                        <p:attrNameLst>
                                          <p:attrName>style.visibility</p:attrName>
                                        </p:attrNameLst>
                                      </p:cBhvr>
                                      <p:to>
                                        <p:strVal val="visible"/>
                                      </p:to>
                                    </p:set>
                                    <p:anim calcmode="lin" valueType="num">
                                      <p:cBhvr additive="base">
                                        <p:cTn id="36" dur="500" fill="hold"/>
                                        <p:tgtEl>
                                          <p:spTgt spid="19472"/>
                                        </p:tgtEl>
                                        <p:attrNameLst>
                                          <p:attrName>ppt_x</p:attrName>
                                        </p:attrNameLst>
                                      </p:cBhvr>
                                      <p:tavLst>
                                        <p:tav tm="0">
                                          <p:val>
                                            <p:strVal val="#ppt_x"/>
                                          </p:val>
                                        </p:tav>
                                        <p:tav tm="100000">
                                          <p:val>
                                            <p:strVal val="#ppt_x"/>
                                          </p:val>
                                        </p:tav>
                                      </p:tavLst>
                                    </p:anim>
                                    <p:anim calcmode="lin" valueType="num">
                                      <p:cBhvr additive="base">
                                        <p:cTn id="37" dur="500" fill="hold"/>
                                        <p:tgtEl>
                                          <p:spTgt spid="1947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473"/>
                                        </p:tgtEl>
                                        <p:attrNameLst>
                                          <p:attrName>style.visibility</p:attrName>
                                        </p:attrNameLst>
                                      </p:cBhvr>
                                      <p:to>
                                        <p:strVal val="visible"/>
                                      </p:to>
                                    </p:set>
                                    <p:anim calcmode="lin" valueType="num">
                                      <p:cBhvr additive="base">
                                        <p:cTn id="40" dur="500" fill="hold"/>
                                        <p:tgtEl>
                                          <p:spTgt spid="19473"/>
                                        </p:tgtEl>
                                        <p:attrNameLst>
                                          <p:attrName>ppt_x</p:attrName>
                                        </p:attrNameLst>
                                      </p:cBhvr>
                                      <p:tavLst>
                                        <p:tav tm="0">
                                          <p:val>
                                            <p:strVal val="#ppt_x"/>
                                          </p:val>
                                        </p:tav>
                                        <p:tav tm="100000">
                                          <p:val>
                                            <p:strVal val="#ppt_x"/>
                                          </p:val>
                                        </p:tav>
                                      </p:tavLst>
                                    </p:anim>
                                    <p:anim calcmode="lin" valueType="num">
                                      <p:cBhvr additive="base">
                                        <p:cTn id="41" dur="500" fill="hold"/>
                                        <p:tgtEl>
                                          <p:spTgt spid="1947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9470"/>
                                        </p:tgtEl>
                                        <p:attrNameLst>
                                          <p:attrName>style.visibility</p:attrName>
                                        </p:attrNameLst>
                                      </p:cBhvr>
                                      <p:to>
                                        <p:strVal val="visible"/>
                                      </p:to>
                                    </p:set>
                                    <p:anim calcmode="lin" valueType="num">
                                      <p:cBhvr additive="base">
                                        <p:cTn id="44" dur="500" fill="hold"/>
                                        <p:tgtEl>
                                          <p:spTgt spid="19470"/>
                                        </p:tgtEl>
                                        <p:attrNameLst>
                                          <p:attrName>ppt_x</p:attrName>
                                        </p:attrNameLst>
                                      </p:cBhvr>
                                      <p:tavLst>
                                        <p:tav tm="0">
                                          <p:val>
                                            <p:strVal val="#ppt_x"/>
                                          </p:val>
                                        </p:tav>
                                        <p:tav tm="100000">
                                          <p:val>
                                            <p:strVal val="#ppt_x"/>
                                          </p:val>
                                        </p:tav>
                                      </p:tavLst>
                                    </p:anim>
                                    <p:anim calcmode="lin" valueType="num">
                                      <p:cBhvr additive="base">
                                        <p:cTn id="45" dur="500" fill="hold"/>
                                        <p:tgtEl>
                                          <p:spTgt spid="1947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9471"/>
                                        </p:tgtEl>
                                        <p:attrNameLst>
                                          <p:attrName>style.visibility</p:attrName>
                                        </p:attrNameLst>
                                      </p:cBhvr>
                                      <p:to>
                                        <p:strVal val="visible"/>
                                      </p:to>
                                    </p:set>
                                    <p:anim calcmode="lin" valueType="num">
                                      <p:cBhvr additive="base">
                                        <p:cTn id="48" dur="500" fill="hold"/>
                                        <p:tgtEl>
                                          <p:spTgt spid="19471"/>
                                        </p:tgtEl>
                                        <p:attrNameLst>
                                          <p:attrName>ppt_x</p:attrName>
                                        </p:attrNameLst>
                                      </p:cBhvr>
                                      <p:tavLst>
                                        <p:tav tm="0">
                                          <p:val>
                                            <p:strVal val="#ppt_x"/>
                                          </p:val>
                                        </p:tav>
                                        <p:tav tm="100000">
                                          <p:val>
                                            <p:strVal val="#ppt_x"/>
                                          </p:val>
                                        </p:tav>
                                      </p:tavLst>
                                    </p:anim>
                                    <p:anim calcmode="lin" valueType="num">
                                      <p:cBhvr additive="base">
                                        <p:cTn id="49" dur="500" fill="hold"/>
                                        <p:tgtEl>
                                          <p:spTgt spid="1947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479"/>
                                        </p:tgtEl>
                                        <p:attrNameLst>
                                          <p:attrName>style.visibility</p:attrName>
                                        </p:attrNameLst>
                                      </p:cBhvr>
                                      <p:to>
                                        <p:strVal val="visible"/>
                                      </p:to>
                                    </p:set>
                                    <p:anim calcmode="lin" valueType="num">
                                      <p:cBhvr additive="base">
                                        <p:cTn id="52" dur="500" fill="hold"/>
                                        <p:tgtEl>
                                          <p:spTgt spid="19479"/>
                                        </p:tgtEl>
                                        <p:attrNameLst>
                                          <p:attrName>ppt_x</p:attrName>
                                        </p:attrNameLst>
                                      </p:cBhvr>
                                      <p:tavLst>
                                        <p:tav tm="0">
                                          <p:val>
                                            <p:strVal val="#ppt_x"/>
                                          </p:val>
                                        </p:tav>
                                        <p:tav tm="100000">
                                          <p:val>
                                            <p:strVal val="#ppt_x"/>
                                          </p:val>
                                        </p:tav>
                                      </p:tavLst>
                                    </p:anim>
                                    <p:anim calcmode="lin" valueType="num">
                                      <p:cBhvr additive="base">
                                        <p:cTn id="53" dur="500" fill="hold"/>
                                        <p:tgtEl>
                                          <p:spTgt spid="1947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478"/>
                                        </p:tgtEl>
                                        <p:attrNameLst>
                                          <p:attrName>style.visibility</p:attrName>
                                        </p:attrNameLst>
                                      </p:cBhvr>
                                      <p:to>
                                        <p:strVal val="visible"/>
                                      </p:to>
                                    </p:set>
                                    <p:anim calcmode="lin" valueType="num">
                                      <p:cBhvr additive="base">
                                        <p:cTn id="56" dur="500" fill="hold"/>
                                        <p:tgtEl>
                                          <p:spTgt spid="19478"/>
                                        </p:tgtEl>
                                        <p:attrNameLst>
                                          <p:attrName>ppt_x</p:attrName>
                                        </p:attrNameLst>
                                      </p:cBhvr>
                                      <p:tavLst>
                                        <p:tav tm="0">
                                          <p:val>
                                            <p:strVal val="#ppt_x"/>
                                          </p:val>
                                        </p:tav>
                                        <p:tav tm="100000">
                                          <p:val>
                                            <p:strVal val="#ppt_x"/>
                                          </p:val>
                                        </p:tav>
                                      </p:tavLst>
                                    </p:anim>
                                    <p:anim calcmode="lin" valueType="num">
                                      <p:cBhvr additive="base">
                                        <p:cTn id="57" dur="500" fill="hold"/>
                                        <p:tgtEl>
                                          <p:spTgt spid="19478"/>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9480"/>
                                        </p:tgtEl>
                                        <p:attrNameLst>
                                          <p:attrName>style.visibility</p:attrName>
                                        </p:attrNameLst>
                                      </p:cBhvr>
                                      <p:to>
                                        <p:strVal val="visible"/>
                                      </p:to>
                                    </p:set>
                                    <p:anim calcmode="lin" valueType="num">
                                      <p:cBhvr additive="base">
                                        <p:cTn id="60" dur="500" fill="hold"/>
                                        <p:tgtEl>
                                          <p:spTgt spid="19480"/>
                                        </p:tgtEl>
                                        <p:attrNameLst>
                                          <p:attrName>ppt_x</p:attrName>
                                        </p:attrNameLst>
                                      </p:cBhvr>
                                      <p:tavLst>
                                        <p:tav tm="0">
                                          <p:val>
                                            <p:strVal val="#ppt_x"/>
                                          </p:val>
                                        </p:tav>
                                        <p:tav tm="100000">
                                          <p:val>
                                            <p:strVal val="#ppt_x"/>
                                          </p:val>
                                        </p:tav>
                                      </p:tavLst>
                                    </p:anim>
                                    <p:anim calcmode="lin" valueType="num">
                                      <p:cBhvr additive="base">
                                        <p:cTn id="61" dur="500" fill="hold"/>
                                        <p:tgtEl>
                                          <p:spTgt spid="1948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9476"/>
                                        </p:tgtEl>
                                        <p:attrNameLst>
                                          <p:attrName>style.visibility</p:attrName>
                                        </p:attrNameLst>
                                      </p:cBhvr>
                                      <p:to>
                                        <p:strVal val="visible"/>
                                      </p:to>
                                    </p:set>
                                    <p:anim calcmode="lin" valueType="num">
                                      <p:cBhvr additive="base">
                                        <p:cTn id="64" dur="500" fill="hold"/>
                                        <p:tgtEl>
                                          <p:spTgt spid="19476"/>
                                        </p:tgtEl>
                                        <p:attrNameLst>
                                          <p:attrName>ppt_x</p:attrName>
                                        </p:attrNameLst>
                                      </p:cBhvr>
                                      <p:tavLst>
                                        <p:tav tm="0">
                                          <p:val>
                                            <p:strVal val="#ppt_x"/>
                                          </p:val>
                                        </p:tav>
                                        <p:tav tm="100000">
                                          <p:val>
                                            <p:strVal val="#ppt_x"/>
                                          </p:val>
                                        </p:tav>
                                      </p:tavLst>
                                    </p:anim>
                                    <p:anim calcmode="lin" valueType="num">
                                      <p:cBhvr additive="base">
                                        <p:cTn id="65" dur="500" fill="hold"/>
                                        <p:tgtEl>
                                          <p:spTgt spid="19476"/>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nodeType="clickEffect">
                                  <p:stCondLst>
                                    <p:cond delay="0"/>
                                  </p:stCondLst>
                                  <p:childTnLst>
                                    <p:set>
                                      <p:cBhvr>
                                        <p:cTn id="69" dur="1" fill="hold">
                                          <p:stCondLst>
                                            <p:cond delay="0"/>
                                          </p:stCondLst>
                                        </p:cTn>
                                        <p:tgtEl>
                                          <p:spTgt spid="19501"/>
                                        </p:tgtEl>
                                        <p:attrNameLst>
                                          <p:attrName>style.visibility</p:attrName>
                                        </p:attrNameLst>
                                      </p:cBhvr>
                                      <p:to>
                                        <p:strVal val="visible"/>
                                      </p:to>
                                    </p:set>
                                    <p:animEffect transition="in" filter="checkerboard(across)">
                                      <p:cBhvr>
                                        <p:cTn id="70" dur="500"/>
                                        <p:tgtEl>
                                          <p:spTgt spid="19501"/>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9484"/>
                                        </p:tgtEl>
                                        <p:attrNameLst>
                                          <p:attrName>style.visibility</p:attrName>
                                        </p:attrNameLst>
                                      </p:cBhvr>
                                      <p:to>
                                        <p:strVal val="visible"/>
                                      </p:to>
                                    </p:set>
                                    <p:animEffect transition="in" filter="checkerboard(across)">
                                      <p:cBhvr>
                                        <p:cTn id="73" dur="500"/>
                                        <p:tgtEl>
                                          <p:spTgt spid="1948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ntr" presetSubtype="16" fill="hold" nodeType="clickEffect">
                                  <p:stCondLst>
                                    <p:cond delay="0"/>
                                  </p:stCondLst>
                                  <p:childTnLst>
                                    <p:set>
                                      <p:cBhvr>
                                        <p:cTn id="77" dur="1" fill="hold">
                                          <p:stCondLst>
                                            <p:cond delay="0"/>
                                          </p:stCondLst>
                                        </p:cTn>
                                        <p:tgtEl>
                                          <p:spTgt spid="19482">
                                            <p:txEl>
                                              <p:pRg st="0" end="0"/>
                                            </p:txEl>
                                          </p:spTgt>
                                        </p:tgtEl>
                                        <p:attrNameLst>
                                          <p:attrName>style.visibility</p:attrName>
                                        </p:attrNameLst>
                                      </p:cBhvr>
                                      <p:to>
                                        <p:strVal val="visible"/>
                                      </p:to>
                                    </p:set>
                                    <p:animEffect transition="in" filter="diamond(in)">
                                      <p:cBhvr>
                                        <p:cTn id="78" dur="500"/>
                                        <p:tgtEl>
                                          <p:spTgt spid="19482">
                                            <p:txEl>
                                              <p:pRg st="0" end="0"/>
                                            </p:txEl>
                                          </p:spTgt>
                                        </p:tgtEl>
                                      </p:cBhvr>
                                    </p:animEffect>
                                  </p:childTnLst>
                                </p:cTn>
                              </p:par>
                              <p:par>
                                <p:cTn id="79" presetID="5" presetClass="entr" presetSubtype="10" fill="hold" nodeType="withEffect">
                                  <p:stCondLst>
                                    <p:cond delay="0"/>
                                  </p:stCondLst>
                                  <p:childTnLst>
                                    <p:set>
                                      <p:cBhvr>
                                        <p:cTn id="80" dur="1" fill="hold">
                                          <p:stCondLst>
                                            <p:cond delay="0"/>
                                          </p:stCondLst>
                                        </p:cTn>
                                        <p:tgtEl>
                                          <p:spTgt spid="19503"/>
                                        </p:tgtEl>
                                        <p:attrNameLst>
                                          <p:attrName>style.visibility</p:attrName>
                                        </p:attrNameLst>
                                      </p:cBhvr>
                                      <p:to>
                                        <p:strVal val="visible"/>
                                      </p:to>
                                    </p:set>
                                    <p:animEffect transition="in" filter="checkerboard(across)">
                                      <p:cBhvr>
                                        <p:cTn id="81" dur="500"/>
                                        <p:tgtEl>
                                          <p:spTgt spid="1950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19487"/>
                                        </p:tgtEl>
                                        <p:attrNameLst>
                                          <p:attrName>style.visibility</p:attrName>
                                        </p:attrNameLst>
                                      </p:cBhvr>
                                      <p:to>
                                        <p:strVal val="visible"/>
                                      </p:to>
                                    </p:set>
                                    <p:animEffect transition="in" filter="diamond(in)">
                                      <p:cBhvr>
                                        <p:cTn id="86" dur="500"/>
                                        <p:tgtEl>
                                          <p:spTgt spid="19487"/>
                                        </p:tgtEl>
                                      </p:cBhvr>
                                    </p:animEffect>
                                  </p:childTnLst>
                                </p:cTn>
                              </p:par>
                              <p:par>
                                <p:cTn id="87" presetID="6" presetClass="emph" presetSubtype="0" fill="hold" grpId="1" nodeType="withEffect">
                                  <p:stCondLst>
                                    <p:cond delay="0"/>
                                  </p:stCondLst>
                                  <p:childTnLst>
                                    <p:animScale>
                                      <p:cBhvr>
                                        <p:cTn id="88" dur="500" fill="hold"/>
                                        <p:tgtEl>
                                          <p:spTgt spid="19473"/>
                                        </p:tgtEl>
                                      </p:cBhvr>
                                      <p:by x="150000" y="150000"/>
                                    </p:animScale>
                                  </p:childTnLst>
                                </p:cTn>
                              </p:par>
                              <p:par>
                                <p:cTn id="89" presetID="6" presetClass="emph" presetSubtype="0" fill="hold" grpId="1" nodeType="withEffect">
                                  <p:stCondLst>
                                    <p:cond delay="0"/>
                                  </p:stCondLst>
                                  <p:childTnLst>
                                    <p:animScale>
                                      <p:cBhvr>
                                        <p:cTn id="90" dur="500" fill="hold"/>
                                        <p:tgtEl>
                                          <p:spTgt spid="19472"/>
                                        </p:tgtEl>
                                      </p:cBhvr>
                                      <p:by x="150000" y="150000"/>
                                    </p:animScale>
                                  </p:childTnLst>
                                </p:cTn>
                              </p:par>
                            </p:childTnLst>
                          </p:cTn>
                        </p:par>
                      </p:childTnLst>
                    </p:cTn>
                  </p:par>
                  <p:par>
                    <p:cTn id="91" fill="hold" nodeType="clickPar">
                      <p:stCondLst>
                        <p:cond delay="indefinite"/>
                      </p:stCondLst>
                      <p:childTnLst>
                        <p:par>
                          <p:cTn id="92" fill="hold" nodeType="withGroup">
                            <p:stCondLst>
                              <p:cond delay="0"/>
                            </p:stCondLst>
                            <p:childTnLst>
                              <p:par>
                                <p:cTn id="93" presetID="5" presetClass="entr" presetSubtype="10" fill="hold" nodeType="clickEffect">
                                  <p:stCondLst>
                                    <p:cond delay="0"/>
                                  </p:stCondLst>
                                  <p:childTnLst>
                                    <p:set>
                                      <p:cBhvr>
                                        <p:cTn id="94" dur="1" fill="hold">
                                          <p:stCondLst>
                                            <p:cond delay="0"/>
                                          </p:stCondLst>
                                        </p:cTn>
                                        <p:tgtEl>
                                          <p:spTgt spid="19482">
                                            <p:txEl>
                                              <p:pRg st="1" end="1"/>
                                            </p:txEl>
                                          </p:spTgt>
                                        </p:tgtEl>
                                        <p:attrNameLst>
                                          <p:attrName>style.visibility</p:attrName>
                                        </p:attrNameLst>
                                      </p:cBhvr>
                                      <p:to>
                                        <p:strVal val="visible"/>
                                      </p:to>
                                    </p:set>
                                    <p:animEffect transition="in" filter="checkerboard(across)">
                                      <p:cBhvr>
                                        <p:cTn id="95" dur="500"/>
                                        <p:tgtEl>
                                          <p:spTgt spid="19482">
                                            <p:txEl>
                                              <p:pRg st="1" end="1"/>
                                            </p:txEl>
                                          </p:spTgt>
                                        </p:tgtEl>
                                      </p:cBhvr>
                                    </p:animEffect>
                                  </p:childTnLst>
                                </p:cTn>
                              </p:par>
                              <p:par>
                                <p:cTn id="96" presetID="5" presetClass="entr" presetSubtype="10" fill="hold" nodeType="withEffect">
                                  <p:stCondLst>
                                    <p:cond delay="0"/>
                                  </p:stCondLst>
                                  <p:childTnLst>
                                    <p:set>
                                      <p:cBhvr>
                                        <p:cTn id="97" dur="1" fill="hold">
                                          <p:stCondLst>
                                            <p:cond delay="0"/>
                                          </p:stCondLst>
                                        </p:cTn>
                                        <p:tgtEl>
                                          <p:spTgt spid="19505"/>
                                        </p:tgtEl>
                                        <p:attrNameLst>
                                          <p:attrName>style.visibility</p:attrName>
                                        </p:attrNameLst>
                                      </p:cBhvr>
                                      <p:to>
                                        <p:strVal val="visible"/>
                                      </p:to>
                                    </p:set>
                                    <p:animEffect transition="in" filter="checkerboard(across)">
                                      <p:cBhvr>
                                        <p:cTn id="98" dur="500"/>
                                        <p:tgtEl>
                                          <p:spTgt spid="1950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19507"/>
                                        </p:tgtEl>
                                        <p:attrNameLst>
                                          <p:attrName>style.visibility</p:attrName>
                                        </p:attrNameLst>
                                      </p:cBhvr>
                                      <p:to>
                                        <p:strVal val="visible"/>
                                      </p:to>
                                    </p:set>
                                    <p:animEffect transition="in" filter="diamond(in)">
                                      <p:cBhvr>
                                        <p:cTn id="103" dur="500"/>
                                        <p:tgtEl>
                                          <p:spTgt spid="19507"/>
                                        </p:tgtEl>
                                      </p:cBhvr>
                                    </p:animEffect>
                                  </p:childTnLst>
                                </p:cTn>
                              </p:par>
                              <p:par>
                                <p:cTn id="104" presetID="6" presetClass="emph" presetSubtype="0" fill="hold" grpId="1" nodeType="withEffect">
                                  <p:stCondLst>
                                    <p:cond delay="0"/>
                                  </p:stCondLst>
                                  <p:childTnLst>
                                    <p:animScale>
                                      <p:cBhvr>
                                        <p:cTn id="105" dur="500" fill="hold"/>
                                        <p:tgtEl>
                                          <p:spTgt spid="19470"/>
                                        </p:tgtEl>
                                      </p:cBhvr>
                                      <p:by x="150000" y="150000"/>
                                    </p:animScale>
                                  </p:childTnLst>
                                </p:cTn>
                              </p:par>
                              <p:par>
                                <p:cTn id="106" presetID="6" presetClass="emph" presetSubtype="0" fill="hold" grpId="1" nodeType="withEffect">
                                  <p:stCondLst>
                                    <p:cond delay="0"/>
                                  </p:stCondLst>
                                  <p:childTnLst>
                                    <p:animScale>
                                      <p:cBhvr>
                                        <p:cTn id="107" dur="500" fill="hold"/>
                                        <p:tgtEl>
                                          <p:spTgt spid="19471"/>
                                        </p:tgtEl>
                                      </p:cBhvr>
                                      <p:by x="150000" y="150000"/>
                                    </p:animScale>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9483"/>
                                        </p:tgtEl>
                                        <p:attrNameLst>
                                          <p:attrName>style.visibility</p:attrName>
                                        </p:attrNameLst>
                                      </p:cBhvr>
                                      <p:to>
                                        <p:strVal val="visible"/>
                                      </p:to>
                                    </p:set>
                                    <p:anim calcmode="lin" valueType="num">
                                      <p:cBhvr additive="base">
                                        <p:cTn id="112" dur="500" fill="hold"/>
                                        <p:tgtEl>
                                          <p:spTgt spid="19483"/>
                                        </p:tgtEl>
                                        <p:attrNameLst>
                                          <p:attrName>ppt_x</p:attrName>
                                        </p:attrNameLst>
                                      </p:cBhvr>
                                      <p:tavLst>
                                        <p:tav tm="0">
                                          <p:val>
                                            <p:strVal val="#ppt_x"/>
                                          </p:val>
                                        </p:tav>
                                        <p:tav tm="100000">
                                          <p:val>
                                            <p:strVal val="#ppt_x"/>
                                          </p:val>
                                        </p:tav>
                                      </p:tavLst>
                                    </p:anim>
                                    <p:anim calcmode="lin" valueType="num">
                                      <p:cBhvr additive="base">
                                        <p:cTn id="113" dur="500" fill="hold"/>
                                        <p:tgtEl>
                                          <p:spTgt spid="19483"/>
                                        </p:tgtEl>
                                        <p:attrNameLst>
                                          <p:attrName>ppt_y</p:attrName>
                                        </p:attrNameLst>
                                      </p:cBhvr>
                                      <p:tavLst>
                                        <p:tav tm="0">
                                          <p:val>
                                            <p:strVal val="1+#ppt_h/2"/>
                                          </p:val>
                                        </p:tav>
                                        <p:tav tm="100000">
                                          <p:val>
                                            <p:strVal val="#ppt_y"/>
                                          </p:val>
                                        </p:tav>
                                      </p:tavLst>
                                    </p:anim>
                                  </p:childTnLst>
                                </p:cTn>
                              </p:par>
                              <p:par>
                                <p:cTn id="114" presetID="6" presetClass="emph" presetSubtype="0" fill="hold" grpId="1" nodeType="withEffect">
                                  <p:stCondLst>
                                    <p:cond delay="0"/>
                                  </p:stCondLst>
                                  <p:childTnLst>
                                    <p:animScale>
                                      <p:cBhvr>
                                        <p:cTn id="115" dur="500" fill="hold"/>
                                        <p:tgtEl>
                                          <p:spTgt spid="1948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P spid="19469" grpId="0" animBg="1"/>
      <p:bldP spid="19470" grpId="0" animBg="1"/>
      <p:bldP spid="19470" grpId="1" animBg="1"/>
      <p:bldP spid="19471" grpId="0" animBg="1"/>
      <p:bldP spid="19471" grpId="1" animBg="1"/>
      <p:bldP spid="19472" grpId="0" animBg="1"/>
      <p:bldP spid="19472" grpId="1" animBg="1"/>
      <p:bldP spid="19473" grpId="0" animBg="1"/>
      <p:bldP spid="19473" grpId="1" animBg="1"/>
      <p:bldP spid="19475" grpId="0"/>
      <p:bldP spid="19476" grpId="0" animBg="1"/>
      <p:bldP spid="19477" grpId="0"/>
      <p:bldP spid="19478" grpId="0"/>
      <p:bldP spid="19479" grpId="0"/>
      <p:bldP spid="19480" grpId="0"/>
      <p:bldP spid="19481" grpId="0" animBg="1"/>
      <p:bldP spid="19483" grpId="0" animBg="1"/>
      <p:bldP spid="19483" grpId="1" animBg="1"/>
      <p:bldP spid="19484" grpId="0"/>
      <p:bldP spid="19487" grpId="0"/>
      <p:bldP spid="195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6"/>
          <p:cNvSpPr>
            <a:spLocks noGrp="1" noChangeArrowheads="1"/>
          </p:cNvSpPr>
          <p:nvPr>
            <p:ph type="title"/>
          </p:nvPr>
        </p:nvSpPr>
        <p:spPr/>
        <p:txBody>
          <a:bodyPr/>
          <a:lstStyle/>
          <a:p>
            <a:r>
              <a:rPr lang="ja-JP" altLang="en-US"/>
              <a:t>典型的な間違った図</a:t>
            </a:r>
          </a:p>
        </p:txBody>
      </p:sp>
      <p:pic>
        <p:nvPicPr>
          <p:cNvPr id="50181" name="Picture 5" descr="温室効果の概念図"/>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62138"/>
            <a:ext cx="9144000" cy="400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4" name="Text Box 8"/>
          <p:cNvSpPr txBox="1">
            <a:spLocks noChangeArrowheads="1"/>
          </p:cNvSpPr>
          <p:nvPr/>
        </p:nvSpPr>
        <p:spPr bwMode="auto">
          <a:xfrm>
            <a:off x="3987801" y="6170613"/>
            <a:ext cx="4475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財団法人省エネルギーセンター　の図を引用</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charset="-128"/>
                <a:cs typeface="+mn-cs"/>
              </a:rPr>
              <a:t>http://www.eccj.or.jp/summary/warm.html</a:t>
            </a:r>
          </a:p>
        </p:txBody>
      </p:sp>
    </p:spTree>
    <p:extLst>
      <p:ext uri="{BB962C8B-B14F-4D97-AF65-F5344CB8AC3E}">
        <p14:creationId xmlns:p14="http://schemas.microsoft.com/office/powerpoint/2010/main" val="146562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テキスト&#10;&#10;自動的に生成された説明">
            <a:extLst>
              <a:ext uri="{FF2B5EF4-FFF2-40B4-BE49-F238E27FC236}">
                <a16:creationId xmlns:a16="http://schemas.microsoft.com/office/drawing/2014/main" id="{A26732E0-7D1F-735D-0EBD-71E4E456DE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2135" y="66899"/>
            <a:ext cx="4134678" cy="6734004"/>
          </a:xfrm>
        </p:spPr>
      </p:pic>
      <p:pic>
        <p:nvPicPr>
          <p:cNvPr id="4" name="図 3">
            <a:extLst>
              <a:ext uri="{FF2B5EF4-FFF2-40B4-BE49-F238E27FC236}">
                <a16:creationId xmlns:a16="http://schemas.microsoft.com/office/drawing/2014/main" id="{486A2B9B-1A2B-0EF6-9CED-742D4EB739AD}"/>
              </a:ext>
            </a:extLst>
          </p:cNvPr>
          <p:cNvPicPr>
            <a:picLocks noChangeAspect="1"/>
          </p:cNvPicPr>
          <p:nvPr/>
        </p:nvPicPr>
        <p:blipFill>
          <a:blip r:embed="rId3"/>
          <a:stretch>
            <a:fillRect/>
          </a:stretch>
        </p:blipFill>
        <p:spPr>
          <a:xfrm>
            <a:off x="861392" y="66899"/>
            <a:ext cx="4134678" cy="6785577"/>
          </a:xfrm>
          <a:prstGeom prst="rect">
            <a:avLst/>
          </a:prstGeom>
        </p:spPr>
      </p:pic>
    </p:spTree>
    <p:extLst>
      <p:ext uri="{BB962C8B-B14F-4D97-AF65-F5344CB8AC3E}">
        <p14:creationId xmlns:p14="http://schemas.microsoft.com/office/powerpoint/2010/main" val="23126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1524000" y="2492375"/>
            <a:ext cx="9144000" cy="1143000"/>
          </a:xfrm>
        </p:spPr>
        <p:txBody>
          <a:bodyPr/>
          <a:lstStyle/>
          <a:p>
            <a:pPr eaLnBrk="1" hangingPunct="1"/>
            <a:r>
              <a:rPr lang="ja-JP" altLang="en-US" sz="6000"/>
              <a:t>なぜ水や二酸化炭素は</a:t>
            </a:r>
            <a:br>
              <a:rPr lang="en-US" altLang="ja-JP" sz="6000"/>
            </a:br>
            <a:r>
              <a:rPr lang="ja-JP" altLang="en-US" sz="6000"/>
              <a:t>赤外線を吸収するのか？</a:t>
            </a:r>
            <a:br>
              <a:rPr lang="en-US" altLang="ja-JP" sz="6000"/>
            </a:br>
            <a:br>
              <a:rPr lang="en-US" altLang="ja-JP" sz="6000"/>
            </a:br>
            <a:r>
              <a:rPr lang="ja-JP" altLang="en-US" sz="6000"/>
              <a:t>なぜ酸素や窒素は</a:t>
            </a:r>
            <a:br>
              <a:rPr lang="en-US" altLang="ja-JP" sz="6000"/>
            </a:br>
            <a:r>
              <a:rPr lang="ja-JP" altLang="en-US" sz="6000"/>
              <a:t>赤外線を吸収しないのか？</a:t>
            </a:r>
          </a:p>
        </p:txBody>
      </p:sp>
    </p:spTree>
    <p:extLst>
      <p:ext uri="{BB962C8B-B14F-4D97-AF65-F5344CB8AC3E}">
        <p14:creationId xmlns:p14="http://schemas.microsoft.com/office/powerpoint/2010/main" val="1165856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902785" y="1591835"/>
            <a:ext cx="8228187" cy="3674331"/>
          </a:xfrm>
          <a:prstGeom prst="rect">
            <a:avLst/>
          </a:prstGeom>
        </p:spPr>
      </p:pic>
      <p:sp>
        <p:nvSpPr>
          <p:cNvPr id="3" name="テキスト ボックス 2"/>
          <p:cNvSpPr txBox="1"/>
          <p:nvPr/>
        </p:nvSpPr>
        <p:spPr>
          <a:xfrm>
            <a:off x="9644751" y="1"/>
            <a:ext cx="1005403"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4F81BD"/>
                </a:solidFill>
                <a:effectLst/>
                <a:uLnTx/>
                <a:uFillTx/>
                <a:latin typeface="うずらフォント" panose="02000609000000000000" pitchFamily="1" charset="-128"/>
                <a:ea typeface="うずらフォント" panose="02000609000000000000" pitchFamily="1" charset="-128"/>
                <a:cs typeface="+mn-cs"/>
              </a:rPr>
              <a:t>放射</a:t>
            </a:r>
          </a:p>
        </p:txBody>
      </p:sp>
    </p:spTree>
    <p:extLst>
      <p:ext uri="{BB962C8B-B14F-4D97-AF65-F5344CB8AC3E}">
        <p14:creationId xmlns:p14="http://schemas.microsoft.com/office/powerpoint/2010/main" val="369707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im0003"/>
          <p:cNvPicPr>
            <a:picLocks noGrp="1" noChangeAspect="1" noChangeArrowheads="1"/>
          </p:cNvPicPr>
          <p:nvPr>
            <p:ph/>
          </p:nvPr>
        </p:nvPicPr>
        <p:blipFill>
          <a:blip r:embed="rId2">
            <a:extLst>
              <a:ext uri="{28A0092B-C50C-407E-A947-70E740481C1C}">
                <a14:useLocalDpi xmlns:a14="http://schemas.microsoft.com/office/drawing/2010/main" val="0"/>
              </a:ext>
            </a:extLst>
          </a:blip>
          <a:srcRect l="6488" t="3445" r="16644" b="65790"/>
          <a:stretch>
            <a:fillRect/>
          </a:stretch>
        </p:blipFill>
        <p:spPr>
          <a:xfrm>
            <a:off x="22417" y="15169"/>
            <a:ext cx="8200180" cy="6150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テキスト ボックス 1"/>
          <p:cNvSpPr txBox="1"/>
          <p:nvPr/>
        </p:nvSpPr>
        <p:spPr>
          <a:xfrm>
            <a:off x="6744072" y="91549"/>
            <a:ext cx="5336717"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a:ea typeface="ＭＳ Ｐゴシック"/>
                <a:cs typeface="+mn-cs"/>
              </a:rPr>
              <a:t>水分子も　ゆらゆら　している</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　</a:t>
            </a:r>
          </a:p>
        </p:txBody>
      </p:sp>
      <p:sp>
        <p:nvSpPr>
          <p:cNvPr id="3" name="テキスト ボックス 2"/>
          <p:cNvSpPr txBox="1"/>
          <p:nvPr/>
        </p:nvSpPr>
        <p:spPr>
          <a:xfrm>
            <a:off x="8567517" y="836712"/>
            <a:ext cx="316835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a:ea typeface="ＭＳ Ｐゴシック"/>
                <a:cs typeface="+mn-cs"/>
              </a:rPr>
              <a:t>水分子の ゆらゆら と赤外線の ゆらゆら は同じ周期．</a:t>
            </a:r>
          </a:p>
        </p:txBody>
      </p:sp>
    </p:spTree>
    <p:extLst>
      <p:ext uri="{BB962C8B-B14F-4D97-AF65-F5344CB8AC3E}">
        <p14:creationId xmlns:p14="http://schemas.microsoft.com/office/powerpoint/2010/main" val="65447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6D47CB9E-0B5D-4298-99E3-5EBAB196B729}"/>
              </a:ext>
            </a:extLst>
          </p:cNvPr>
          <p:cNvSpPr>
            <a:spLocks noGrp="1"/>
          </p:cNvSpPr>
          <p:nvPr>
            <p:ph type="title"/>
          </p:nvPr>
        </p:nvSpPr>
        <p:spPr>
          <a:xfrm>
            <a:off x="609600" y="274638"/>
            <a:ext cx="10972800" cy="1143000"/>
          </a:xfrm>
        </p:spPr>
        <p:txBody>
          <a:bodyPr/>
          <a:lstStyle/>
          <a:p>
            <a:r>
              <a:rPr lang="ja-JP" altLang="en-US" sz="4400" dirty="0">
                <a:solidFill>
                  <a:schemeClr val="tx1"/>
                </a:solidFill>
              </a:rPr>
              <a:t>二酸化炭素分子も　ゆらゆら　している　</a:t>
            </a:r>
            <a:br>
              <a:rPr lang="ja-JP" altLang="en-US" sz="4400" dirty="0">
                <a:solidFill>
                  <a:schemeClr val="tx1"/>
                </a:solidFill>
              </a:rPr>
            </a:br>
            <a:endParaRPr lang="en-US"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025" y="1196752"/>
            <a:ext cx="7818011" cy="547260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bwMode="auto">
          <a:xfrm>
            <a:off x="6197600" y="1628800"/>
            <a:ext cx="5384800" cy="4525963"/>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norm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スライド番号プレースホルダー 1">
            <a:extLst>
              <a:ext uri="{FF2B5EF4-FFF2-40B4-BE49-F238E27FC236}">
                <a16:creationId xmlns:a16="http://schemas.microsoft.com/office/drawing/2014/main" id="{590204FC-7C09-E4CF-E897-B5AC72D5A0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B2087A-DFE4-4C5D-AB76-DD4C615C1622}" type="slidenum">
              <a:rPr kumimoji="1" lang="en-US" altLang="ja-JP"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26851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ja-JP" altLang="en-US" sz="3200" b="1"/>
              <a:t>赤外線　：全ての物質からはその</a:t>
            </a:r>
            <a:r>
              <a:rPr lang="ja-JP" altLang="en-US" sz="3200" b="1" u="sng">
                <a:solidFill>
                  <a:srgbClr val="FF0000"/>
                </a:solidFill>
              </a:rPr>
              <a:t>温度</a:t>
            </a:r>
            <a:r>
              <a:rPr lang="ja-JP" altLang="en-US" sz="3200" b="1"/>
              <a:t>にほぼ　</a:t>
            </a:r>
            <a:br>
              <a:rPr lang="ja-JP" altLang="en-US" sz="3200" b="1"/>
            </a:br>
            <a:r>
              <a:rPr lang="ja-JP" altLang="en-US" sz="3200" b="1"/>
              <a:t>　　　　　　　</a:t>
            </a:r>
            <a:r>
              <a:rPr lang="ja-JP" altLang="en-US" sz="3200" b="1" u="sng">
                <a:solidFill>
                  <a:srgbClr val="FF0000"/>
                </a:solidFill>
              </a:rPr>
              <a:t>比例</a:t>
            </a:r>
            <a:r>
              <a:rPr lang="ja-JP" altLang="en-US" sz="3200" b="1"/>
              <a:t>して</a:t>
            </a:r>
            <a:r>
              <a:rPr lang="ja-JP" altLang="en-US" sz="3200" b="1" u="sng">
                <a:solidFill>
                  <a:srgbClr val="FF0000"/>
                </a:solidFill>
              </a:rPr>
              <a:t>赤外線</a:t>
            </a:r>
            <a:r>
              <a:rPr lang="ja-JP" altLang="en-US" sz="3200" b="1"/>
              <a:t>が放出されている</a:t>
            </a:r>
            <a:r>
              <a:rPr lang="ja-JP" altLang="en-US" sz="4000" b="1"/>
              <a:t>。</a:t>
            </a:r>
          </a:p>
        </p:txBody>
      </p:sp>
      <p:sp>
        <p:nvSpPr>
          <p:cNvPr id="16387" name="Rectangle 3"/>
          <p:cNvSpPr>
            <a:spLocks noGrp="1" noChangeArrowheads="1"/>
          </p:cNvSpPr>
          <p:nvPr>
            <p:ph type="body" sz="half" idx="1"/>
          </p:nvPr>
        </p:nvSpPr>
        <p:spPr>
          <a:xfrm>
            <a:off x="2063750" y="1268413"/>
            <a:ext cx="1079500" cy="1008062"/>
          </a:xfrm>
        </p:spPr>
        <p:txBody>
          <a:bodyPr/>
          <a:lstStyle/>
          <a:p>
            <a:pPr>
              <a:lnSpc>
                <a:spcPct val="90000"/>
              </a:lnSpc>
            </a:pPr>
            <a:endParaRPr lang="en-US" altLang="ja-JP" sz="2800"/>
          </a:p>
          <a:p>
            <a:pPr>
              <a:lnSpc>
                <a:spcPct val="90000"/>
              </a:lnSpc>
            </a:pPr>
            <a:r>
              <a:rPr lang="en-US" altLang="ja-JP" sz="2800"/>
              <a:t>ex .</a:t>
            </a:r>
          </a:p>
        </p:txBody>
      </p:sp>
      <p:sp>
        <p:nvSpPr>
          <p:cNvPr id="16388" name="Rectangle 4"/>
          <p:cNvSpPr>
            <a:spLocks noChangeArrowheads="1"/>
          </p:cNvSpPr>
          <p:nvPr/>
        </p:nvSpPr>
        <p:spPr bwMode="auto">
          <a:xfrm>
            <a:off x="3503614" y="1916113"/>
            <a:ext cx="6408737"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Arial" charset="0"/>
                <a:ea typeface="ＭＳ Ｐゴシック" charset="-128"/>
                <a:cs typeface="+mn-cs"/>
              </a:rPr>
              <a:t>鉄板を触らなくても鉄板の上に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Arial" charset="0"/>
                <a:ea typeface="ＭＳ Ｐゴシック" charset="-128"/>
                <a:cs typeface="+mn-cs"/>
              </a:rPr>
              <a:t>手をかざすだけで熱いかどうかわかる</a:t>
            </a:r>
          </a:p>
        </p:txBody>
      </p:sp>
      <p:sp>
        <p:nvSpPr>
          <p:cNvPr id="16389" name="Rectangle 5"/>
          <p:cNvSpPr>
            <a:spLocks noChangeArrowheads="1"/>
          </p:cNvSpPr>
          <p:nvPr/>
        </p:nvSpPr>
        <p:spPr bwMode="auto">
          <a:xfrm>
            <a:off x="2351088" y="5661026"/>
            <a:ext cx="7416800" cy="1008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・手は赤外線の強さを感じることが出来る。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Arial" charset="0"/>
                <a:ea typeface="ＭＳ Ｐゴシック" charset="-128"/>
                <a:cs typeface="+mn-cs"/>
              </a:rPr>
              <a:t>　　・手は赤外線を吸収する。</a:t>
            </a:r>
          </a:p>
        </p:txBody>
      </p:sp>
      <p:grpSp>
        <p:nvGrpSpPr>
          <p:cNvPr id="16390" name="Group 6"/>
          <p:cNvGrpSpPr>
            <a:grpSpLocks/>
          </p:cNvGrpSpPr>
          <p:nvPr/>
        </p:nvGrpSpPr>
        <p:grpSpPr bwMode="auto">
          <a:xfrm>
            <a:off x="3000376" y="4652964"/>
            <a:ext cx="1744663" cy="885825"/>
            <a:chOff x="1383" y="3249"/>
            <a:chExt cx="1099" cy="558"/>
          </a:xfrm>
        </p:grpSpPr>
        <p:pic>
          <p:nvPicPr>
            <p:cNvPr id="163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 y="3339"/>
              <a:ext cx="282"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394" name="AutoShape 10"/>
          <p:cNvSpPr>
            <a:spLocks noChangeArrowheads="1"/>
          </p:cNvSpPr>
          <p:nvPr/>
        </p:nvSpPr>
        <p:spPr bwMode="auto">
          <a:xfrm>
            <a:off x="2640014" y="4149726"/>
            <a:ext cx="3024187" cy="792163"/>
          </a:xfrm>
          <a:prstGeom prst="parallelogram">
            <a:avLst>
              <a:gd name="adj" fmla="val 95441"/>
            </a:avLst>
          </a:prstGeom>
          <a:solidFill>
            <a:srgbClr val="8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Arial" charset="0"/>
                <a:ea typeface="ＭＳ Ｐゴシック" charset="-128"/>
                <a:cs typeface="+mn-cs"/>
              </a:rPr>
              <a:t>200</a:t>
            </a: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度</a:t>
            </a:r>
          </a:p>
        </p:txBody>
      </p:sp>
      <p:grpSp>
        <p:nvGrpSpPr>
          <p:cNvPr id="16395" name="Group 11"/>
          <p:cNvGrpSpPr>
            <a:grpSpLocks/>
          </p:cNvGrpSpPr>
          <p:nvPr/>
        </p:nvGrpSpPr>
        <p:grpSpPr bwMode="auto">
          <a:xfrm>
            <a:off x="6383338" y="5084764"/>
            <a:ext cx="1225550" cy="452437"/>
            <a:chOff x="1383" y="3249"/>
            <a:chExt cx="1099" cy="558"/>
          </a:xfrm>
        </p:grpSpPr>
        <p:pic>
          <p:nvPicPr>
            <p:cNvPr id="1639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 y="3339"/>
              <a:ext cx="282"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 y="3249"/>
              <a:ext cx="28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399" name="AutoShape 15"/>
          <p:cNvSpPr>
            <a:spLocks noChangeArrowheads="1"/>
          </p:cNvSpPr>
          <p:nvPr/>
        </p:nvSpPr>
        <p:spPr bwMode="auto">
          <a:xfrm>
            <a:off x="5735638" y="4149726"/>
            <a:ext cx="3022600" cy="792163"/>
          </a:xfrm>
          <a:prstGeom prst="parallelogram">
            <a:avLst>
              <a:gd name="adj" fmla="val 95391"/>
            </a:avLst>
          </a:prstGeom>
          <a:solidFill>
            <a:srgbClr val="8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Arial" charset="0"/>
                <a:ea typeface="ＭＳ Ｐゴシック" charset="-128"/>
                <a:cs typeface="+mn-cs"/>
              </a:rPr>
              <a:t>50</a:t>
            </a:r>
            <a:r>
              <a:rPr kumimoji="1" lang="ja-JP" altLang="en-US" sz="2400" b="1" i="0" u="none" strike="noStrike" kern="1200" cap="none" spc="0" normalizeH="0" baseline="0" noProof="0">
                <a:ln>
                  <a:noFill/>
                </a:ln>
                <a:solidFill>
                  <a:srgbClr val="000000"/>
                </a:solidFill>
                <a:effectLst/>
                <a:uLnTx/>
                <a:uFillTx/>
                <a:latin typeface="Arial" charset="0"/>
                <a:ea typeface="ＭＳ Ｐゴシック" charset="-128"/>
                <a:cs typeface="+mn-cs"/>
              </a:rPr>
              <a:t>度</a:t>
            </a:r>
          </a:p>
        </p:txBody>
      </p:sp>
      <p:sp>
        <p:nvSpPr>
          <p:cNvPr id="16400" name="Text Box 16"/>
          <p:cNvSpPr txBox="1">
            <a:spLocks noChangeArrowheads="1"/>
          </p:cNvSpPr>
          <p:nvPr/>
        </p:nvSpPr>
        <p:spPr bwMode="auto">
          <a:xfrm>
            <a:off x="8867776" y="4868864"/>
            <a:ext cx="1800225" cy="710067"/>
          </a:xfrm>
          <a:prstGeom prst="rect">
            <a:avLst/>
          </a:prstGeom>
          <a:noFill/>
          <a:ln>
            <a:noFill/>
          </a:ln>
          <a:effectLst/>
          <a:extLst>
            <a:ext uri="{909E8E84-426E-40DD-AFC4-6F175D3DCCD1}">
              <a14:hiddenFill xmlns:a14="http://schemas.microsoft.com/office/drawing/2010/main">
                <a:solidFill>
                  <a:srgbClr val="800000">
                    <a:alpha val="74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お好み焼き屋　さんの鉄板</a:t>
            </a:r>
          </a:p>
        </p:txBody>
      </p:sp>
      <p:sp>
        <p:nvSpPr>
          <p:cNvPr id="16401" name="Text Box 17"/>
          <p:cNvSpPr txBox="1">
            <a:spLocks noChangeArrowheads="1"/>
          </p:cNvSpPr>
          <p:nvPr/>
        </p:nvSpPr>
        <p:spPr bwMode="auto">
          <a:xfrm>
            <a:off x="1847851" y="3284539"/>
            <a:ext cx="1439863" cy="873125"/>
          </a:xfrm>
          <a:prstGeom prst="rect">
            <a:avLst/>
          </a:prstGeom>
          <a:solidFill>
            <a:srgbClr val="CCFFCC">
              <a:alpha val="74001"/>
            </a:srgbClr>
          </a:solidFill>
          <a:ln w="1905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200</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度</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熱く感じる</a:t>
            </a:r>
          </a:p>
        </p:txBody>
      </p:sp>
      <p:sp>
        <p:nvSpPr>
          <p:cNvPr id="16402" name="Text Box 18"/>
          <p:cNvSpPr txBox="1">
            <a:spLocks noChangeArrowheads="1"/>
          </p:cNvSpPr>
          <p:nvPr/>
        </p:nvSpPr>
        <p:spPr bwMode="auto">
          <a:xfrm>
            <a:off x="8904289" y="3284538"/>
            <a:ext cx="1582737" cy="863600"/>
          </a:xfrm>
          <a:prstGeom prst="rect">
            <a:avLst/>
          </a:prstGeom>
          <a:solidFill>
            <a:srgbClr val="CCFFCC">
              <a:alpha val="74001"/>
            </a:srgbClr>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Arial" charset="0"/>
                <a:ea typeface="ＭＳ Ｐゴシック" charset="-128"/>
                <a:cs typeface="+mn-cs"/>
              </a:rPr>
              <a:t>50</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度</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熱く感じナイ</a:t>
            </a:r>
          </a:p>
        </p:txBody>
      </p:sp>
      <p:grpSp>
        <p:nvGrpSpPr>
          <p:cNvPr id="16403" name="Group 19"/>
          <p:cNvGrpSpPr>
            <a:grpSpLocks/>
          </p:cNvGrpSpPr>
          <p:nvPr/>
        </p:nvGrpSpPr>
        <p:grpSpPr bwMode="auto">
          <a:xfrm>
            <a:off x="3503613" y="3141664"/>
            <a:ext cx="2159000" cy="1004887"/>
            <a:chOff x="1338" y="2115"/>
            <a:chExt cx="1179" cy="633"/>
          </a:xfrm>
        </p:grpSpPr>
        <p:pic>
          <p:nvPicPr>
            <p:cNvPr id="1640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 y="2115"/>
              <a:ext cx="117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5" name="Text Box 21"/>
            <p:cNvSpPr txBox="1">
              <a:spLocks noChangeArrowheads="1"/>
            </p:cNvSpPr>
            <p:nvPr/>
          </p:nvSpPr>
          <p:spPr bwMode="auto">
            <a:xfrm>
              <a:off x="2245" y="2341"/>
              <a:ext cx="272" cy="253"/>
            </a:xfrm>
            <a:prstGeom prst="rect">
              <a:avLst/>
            </a:prstGeom>
            <a:solidFill>
              <a:schemeClr val="bg1">
                <a:alpha val="74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手</a:t>
              </a:r>
            </a:p>
          </p:txBody>
        </p:sp>
      </p:grpSp>
      <p:grpSp>
        <p:nvGrpSpPr>
          <p:cNvPr id="16406" name="Group 22"/>
          <p:cNvGrpSpPr>
            <a:grpSpLocks/>
          </p:cNvGrpSpPr>
          <p:nvPr/>
        </p:nvGrpSpPr>
        <p:grpSpPr bwMode="auto">
          <a:xfrm>
            <a:off x="6600826" y="3141663"/>
            <a:ext cx="2232025" cy="1003300"/>
            <a:chOff x="3651" y="2115"/>
            <a:chExt cx="1270" cy="632"/>
          </a:xfrm>
        </p:grpSpPr>
        <p:pic>
          <p:nvPicPr>
            <p:cNvPr id="1640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 y="2115"/>
              <a:ext cx="1246"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8" name="Text Box 24"/>
            <p:cNvSpPr txBox="1">
              <a:spLocks noChangeArrowheads="1"/>
            </p:cNvSpPr>
            <p:nvPr/>
          </p:nvSpPr>
          <p:spPr bwMode="auto">
            <a:xfrm>
              <a:off x="4649" y="2341"/>
              <a:ext cx="272" cy="253"/>
            </a:xfrm>
            <a:prstGeom prst="rect">
              <a:avLst/>
            </a:prstGeom>
            <a:solidFill>
              <a:schemeClr val="bg1">
                <a:alpha val="74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charset="-128"/>
                  <a:cs typeface="+mn-cs"/>
                </a:rPr>
                <a:t>手</a:t>
              </a:r>
            </a:p>
          </p:txBody>
        </p:sp>
      </p:grpSp>
      <p:sp>
        <p:nvSpPr>
          <p:cNvPr id="16409" name="AutoShape 25"/>
          <p:cNvSpPr>
            <a:spLocks noChangeArrowheads="1"/>
          </p:cNvSpPr>
          <p:nvPr/>
        </p:nvSpPr>
        <p:spPr bwMode="auto">
          <a:xfrm>
            <a:off x="3359151" y="3644900"/>
            <a:ext cx="1152525" cy="647700"/>
          </a:xfrm>
          <a:prstGeom prst="upArrow">
            <a:avLst>
              <a:gd name="adj1" fmla="val 50000"/>
              <a:gd name="adj2" fmla="val 25000"/>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410" name="AutoShape 26"/>
          <p:cNvSpPr>
            <a:spLocks noChangeArrowheads="1"/>
          </p:cNvSpPr>
          <p:nvPr/>
        </p:nvSpPr>
        <p:spPr bwMode="auto">
          <a:xfrm>
            <a:off x="6816725" y="3644900"/>
            <a:ext cx="287338" cy="647700"/>
          </a:xfrm>
          <a:prstGeom prst="upArrow">
            <a:avLst>
              <a:gd name="adj1" fmla="val 50000"/>
              <a:gd name="adj2" fmla="val 56353"/>
            </a:avLst>
          </a:prstGeom>
          <a:solidFill>
            <a:srgbClr val="FF0000">
              <a:alpha val="74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411" name="Rectangle 27"/>
          <p:cNvSpPr>
            <a:spLocks noChangeArrowheads="1"/>
          </p:cNvSpPr>
          <p:nvPr/>
        </p:nvSpPr>
        <p:spPr bwMode="auto">
          <a:xfrm>
            <a:off x="4367214" y="3860801"/>
            <a:ext cx="1152525" cy="360363"/>
          </a:xfrm>
          <a:prstGeom prst="rect">
            <a:avLst/>
          </a:prstGeom>
          <a:solidFill>
            <a:schemeClr val="accent1">
              <a:alpha val="0"/>
            </a:schemeClr>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赤外線　大</a:t>
            </a:r>
          </a:p>
        </p:txBody>
      </p:sp>
      <p:sp>
        <p:nvSpPr>
          <p:cNvPr id="16412" name="Rectangle 28"/>
          <p:cNvSpPr>
            <a:spLocks noChangeArrowheads="1"/>
          </p:cNvSpPr>
          <p:nvPr/>
        </p:nvSpPr>
        <p:spPr bwMode="auto">
          <a:xfrm>
            <a:off x="7175501" y="3860801"/>
            <a:ext cx="1152525" cy="360363"/>
          </a:xfrm>
          <a:prstGeom prst="rect">
            <a:avLst/>
          </a:prstGeom>
          <a:solidFill>
            <a:schemeClr val="accent1">
              <a:alpha val="0"/>
            </a:schemeClr>
          </a:solidFill>
          <a:ln w="158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赤外線　小</a:t>
            </a:r>
          </a:p>
        </p:txBody>
      </p:sp>
      <p:sp>
        <p:nvSpPr>
          <p:cNvPr id="16413" name="Rectangle 29"/>
          <p:cNvSpPr>
            <a:spLocks noChangeArrowheads="1"/>
          </p:cNvSpPr>
          <p:nvPr/>
        </p:nvSpPr>
        <p:spPr bwMode="auto">
          <a:xfrm>
            <a:off x="1919288" y="188913"/>
            <a:ext cx="8424862" cy="1295400"/>
          </a:xfrm>
          <a:prstGeom prst="rect">
            <a:avLst/>
          </a:prstGeom>
          <a:solidFill>
            <a:srgbClr val="FFFF99">
              <a:alpha val="9000"/>
            </a:srgbClr>
          </a:solidFill>
          <a:ln w="317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326991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スマホで使える赤外線カメラ</a:t>
            </a:r>
            <a:r>
              <a:rPr lang="en-US" altLang="ja-JP" dirty="0"/>
              <a:t>FLIR(</a:t>
            </a:r>
            <a:r>
              <a:rPr lang="ja-JP" altLang="en-US" dirty="0"/>
              <a:t>フリアー</a:t>
            </a:r>
            <a:r>
              <a:rPr lang="en-US" altLang="ja-JP" dirty="0"/>
              <a:t>)</a:t>
            </a:r>
            <a:endParaRPr kumimoji="1" lang="ja-JP" altLang="en-US" dirty="0"/>
          </a:p>
        </p:txBody>
      </p:sp>
      <p:pic>
        <p:nvPicPr>
          <p:cNvPr id="7" name="図 6"/>
          <p:cNvPicPr>
            <a:picLocks noChangeAspect="1"/>
          </p:cNvPicPr>
          <p:nvPr/>
        </p:nvPicPr>
        <p:blipFill>
          <a:blip r:embed="rId2"/>
          <a:stretch>
            <a:fillRect/>
          </a:stretch>
        </p:blipFill>
        <p:spPr>
          <a:xfrm>
            <a:off x="1631504" y="1417638"/>
            <a:ext cx="5328592" cy="4956830"/>
          </a:xfrm>
          <a:prstGeom prst="rect">
            <a:avLst/>
          </a:prstGeom>
        </p:spPr>
      </p:pic>
      <p:sp>
        <p:nvSpPr>
          <p:cNvPr id="3" name="正方形/長方形 2">
            <a:extLst>
              <a:ext uri="{FF2B5EF4-FFF2-40B4-BE49-F238E27FC236}">
                <a16:creationId xmlns:a16="http://schemas.microsoft.com/office/drawing/2014/main" id="{6951728E-3182-4E91-9AF0-056588F6E7DB}"/>
              </a:ext>
            </a:extLst>
          </p:cNvPr>
          <p:cNvSpPr/>
          <p:nvPr/>
        </p:nvSpPr>
        <p:spPr>
          <a:xfrm>
            <a:off x="6888088" y="2780928"/>
            <a:ext cx="3203848" cy="147732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赤外線を測ろう，観よう．</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雲，青空，地面，アスファルト，芝生，樹木，自動車，人間，ほか・・・・</a:t>
            </a:r>
          </a:p>
        </p:txBody>
      </p:sp>
    </p:spTree>
    <p:extLst>
      <p:ext uri="{BB962C8B-B14F-4D97-AF65-F5344CB8AC3E}">
        <p14:creationId xmlns:p14="http://schemas.microsoft.com/office/powerpoint/2010/main" val="376052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48DD58-5912-9A3A-EDEE-4CA9B51AFABD}"/>
              </a:ext>
            </a:extLst>
          </p:cNvPr>
          <p:cNvSpPr>
            <a:spLocks noGrp="1"/>
          </p:cNvSpPr>
          <p:nvPr>
            <p:ph type="title"/>
          </p:nvPr>
        </p:nvSpPr>
        <p:spPr>
          <a:xfrm>
            <a:off x="609600" y="116632"/>
            <a:ext cx="10972800" cy="1301006"/>
          </a:xfrm>
        </p:spPr>
        <p:txBody>
          <a:bodyPr/>
          <a:lstStyle/>
          <a:p>
            <a:r>
              <a:rPr kumimoji="1" lang="ja-JP" altLang="en-US" sz="3600" dirty="0"/>
              <a:t>課題</a:t>
            </a:r>
            <a:br>
              <a:rPr kumimoji="1" lang="en-US" altLang="ja-JP" sz="3600" dirty="0"/>
            </a:br>
            <a:r>
              <a:rPr kumimoji="1" lang="ja-JP" altLang="en-US" sz="3600" dirty="0"/>
              <a:t>締切り：</a:t>
            </a:r>
            <a:r>
              <a:rPr kumimoji="1" lang="en-US" altLang="ja-JP" sz="3600" dirty="0"/>
              <a:t>10</a:t>
            </a:r>
            <a:r>
              <a:rPr kumimoji="1" lang="ja-JP" altLang="en-US" sz="3600" dirty="0"/>
              <a:t>月</a:t>
            </a:r>
            <a:r>
              <a:rPr kumimoji="1" lang="en-US" altLang="ja-JP" sz="3600" dirty="0"/>
              <a:t>17</a:t>
            </a:r>
            <a:r>
              <a:rPr kumimoji="1" lang="ja-JP" altLang="en-US" sz="3600" dirty="0"/>
              <a:t>日（火）</a:t>
            </a:r>
            <a:r>
              <a:rPr kumimoji="1" lang="en-US" altLang="ja-JP" sz="3600" dirty="0"/>
              <a:t>23</a:t>
            </a:r>
            <a:r>
              <a:rPr kumimoji="1" lang="ja-JP" altLang="en-US" sz="3600" dirty="0"/>
              <a:t>時</a:t>
            </a:r>
            <a:r>
              <a:rPr kumimoji="1" lang="en-US" altLang="ja-JP" sz="3600" dirty="0"/>
              <a:t>59</a:t>
            </a:r>
            <a:r>
              <a:rPr kumimoji="1" lang="ja-JP" altLang="en-US" sz="3600" dirty="0"/>
              <a:t>分（日本時間）</a:t>
            </a:r>
          </a:p>
        </p:txBody>
      </p:sp>
      <p:sp>
        <p:nvSpPr>
          <p:cNvPr id="3" name="コンテンツ プレースホルダー 2">
            <a:extLst>
              <a:ext uri="{FF2B5EF4-FFF2-40B4-BE49-F238E27FC236}">
                <a16:creationId xmlns:a16="http://schemas.microsoft.com/office/drawing/2014/main" id="{ED1578FB-4B66-629C-F8A9-0F1ACB0F3BDE}"/>
              </a:ext>
            </a:extLst>
          </p:cNvPr>
          <p:cNvSpPr>
            <a:spLocks noGrp="1"/>
          </p:cNvSpPr>
          <p:nvPr>
            <p:ph idx="1"/>
          </p:nvPr>
        </p:nvSpPr>
        <p:spPr/>
        <p:txBody>
          <a:bodyPr/>
          <a:lstStyle/>
          <a:p>
            <a:r>
              <a:rPr lang="ja-JP" altLang="en-US" sz="1800" dirty="0">
                <a:effectLst/>
                <a:ea typeface="游明朝" panose="02020400000000000000" pitchFamily="18" charset="-128"/>
                <a:cs typeface="Times New Roman" panose="02020603050405020304" pitchFamily="18" charset="0"/>
              </a:rPr>
              <a:t>下記の</a:t>
            </a:r>
            <a:r>
              <a:rPr lang="ja-JP" altLang="ja-JP" sz="1800" dirty="0">
                <a:effectLst/>
                <a:ea typeface="游明朝" panose="02020400000000000000" pitchFamily="18" charset="-128"/>
                <a:cs typeface="Times New Roman" panose="02020603050405020304" pitchFamily="18" charset="0"/>
              </a:rPr>
              <a:t>三重テレビ気象らぼ</a:t>
            </a:r>
            <a:r>
              <a:rPr lang="ja-JP" altLang="en-US" sz="1800" dirty="0">
                <a:effectLst/>
                <a:ea typeface="游明朝" panose="02020400000000000000" pitchFamily="18" charset="-128"/>
                <a:cs typeface="Times New Roman" panose="02020603050405020304" pitchFamily="18" charset="0"/>
              </a:rPr>
              <a:t>の</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二つの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YouTube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両方とも見てください．そして閲覧前と後で，気象や気候についての見方が変わったか？などを中心に思ったことをを書いてください．批判を書いてもいいですよ．点を下げることはしません．番組の改善に役立てます．</a:t>
            </a:r>
            <a:r>
              <a:rPr lang="ja-JP" altLang="ja-JP" sz="20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24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各々</a:t>
            </a:r>
            <a:r>
              <a:rPr lang="en-US" altLang="ja-JP" sz="24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200</a:t>
            </a:r>
            <a:r>
              <a:rPr lang="ja-JP" altLang="ja-JP" sz="24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文字以上）</a:t>
            </a:r>
            <a:endParaRPr lang="en-US" altLang="ja-JP" sz="24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提出は電子メイルで，宛先：</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2"/>
              </a:rPr>
              <a:t>tachi@bio.mie-u.ac.jp</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各課題毎にメイルを送付すること．つまり，</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通送る必要がある．メイルの件名は各々下記とすること．</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b="1" dirty="0"/>
              <a:t>メイル本文中に氏名の記載の無い場合は，提出していないとみなします．過去レポートも同様．過去の</a:t>
            </a:r>
            <a:r>
              <a:rPr lang="en-US" altLang="ja-JP" sz="2400" b="1" dirty="0"/>
              <a:t>2</a:t>
            </a:r>
            <a:r>
              <a:rPr lang="ja-JP" altLang="en-US" sz="2400" b="1" dirty="0"/>
              <a:t>回でご自身のレポートで名乗っていない場合，至急再度提出してください（締切りは今回と同じ）</a:t>
            </a:r>
            <a:endParaRPr lang="en-US" altLang="ja-JP" b="1" dirty="0"/>
          </a:p>
          <a:p>
            <a:r>
              <a:rPr lang="ja-JP" altLang="en-US" sz="2800" b="1" dirty="0"/>
              <a:t>件名：　課題</a:t>
            </a:r>
            <a:r>
              <a:rPr lang="en-US" altLang="ja-JP" sz="2800" b="1" dirty="0"/>
              <a:t>5</a:t>
            </a:r>
            <a:r>
              <a:rPr lang="ja-JP" altLang="en-US" sz="2800" b="1" dirty="0"/>
              <a:t>「梅雨の豪雨に要注意！」　</a:t>
            </a:r>
            <a:r>
              <a:rPr lang="en-US" altLang="ja-JP" sz="2800" b="1" dirty="0"/>
              <a:t>2023</a:t>
            </a:r>
            <a:r>
              <a:rPr lang="ja-JP" altLang="en-US" sz="2800" b="1" dirty="0"/>
              <a:t>年</a:t>
            </a:r>
            <a:r>
              <a:rPr lang="en-US" altLang="ja-JP" sz="2800" b="1" dirty="0"/>
              <a:t>6</a:t>
            </a:r>
            <a:r>
              <a:rPr lang="ja-JP" altLang="en-US" sz="2800" b="1" dirty="0"/>
              <a:t>月放送</a:t>
            </a:r>
            <a:endParaRPr lang="en-US" altLang="ja-JP" sz="2000" b="1" dirty="0">
              <a:solidFill>
                <a:srgbClr val="FF0000"/>
              </a:solidFill>
            </a:endParaRPr>
          </a:p>
          <a:p>
            <a:r>
              <a:rPr lang="ja-JP" altLang="en-US" sz="2800" b="1" dirty="0"/>
              <a:t>件名　：課題</a:t>
            </a:r>
            <a:r>
              <a:rPr lang="en-US" altLang="ja-JP" sz="2800" b="1" dirty="0"/>
              <a:t>6 </a:t>
            </a:r>
            <a:r>
              <a:rPr lang="ja-JP" altLang="en-US" sz="2800" b="1" dirty="0"/>
              <a:t>「なぜ黄砂が飛来する？」</a:t>
            </a:r>
            <a:r>
              <a:rPr lang="en-US" altLang="ja-JP" sz="2800" b="1" dirty="0"/>
              <a:t> 2023</a:t>
            </a:r>
            <a:r>
              <a:rPr lang="ja-JP" altLang="en-US" sz="2800" b="1" dirty="0"/>
              <a:t>年</a:t>
            </a:r>
            <a:r>
              <a:rPr lang="en-US" altLang="ja-JP" sz="2800" b="1" dirty="0"/>
              <a:t>5</a:t>
            </a:r>
            <a:r>
              <a:rPr lang="ja-JP" altLang="en-US" sz="2800" b="1" dirty="0"/>
              <a:t>月放送</a:t>
            </a:r>
          </a:p>
          <a:p>
            <a:endParaRPr lang="ja-JP" altLang="en-US" b="1" dirty="0"/>
          </a:p>
          <a:p>
            <a:endParaRPr kumimoji="1" lang="ja-JP" altLang="en-US" dirty="0"/>
          </a:p>
        </p:txBody>
      </p:sp>
    </p:spTree>
    <p:extLst>
      <p:ext uri="{BB962C8B-B14F-4D97-AF65-F5344CB8AC3E}">
        <p14:creationId xmlns:p14="http://schemas.microsoft.com/office/powerpoint/2010/main" val="23046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4CF26C-B60B-1D65-20EF-4BFE02C5E9AB}"/>
              </a:ext>
            </a:extLst>
          </p:cNvPr>
          <p:cNvSpPr>
            <a:spLocks noGrp="1"/>
          </p:cNvSpPr>
          <p:nvPr>
            <p:ph type="title"/>
          </p:nvPr>
        </p:nvSpPr>
        <p:spPr/>
        <p:txBody>
          <a:bodyPr/>
          <a:lstStyle/>
          <a:p>
            <a:endParaRPr kumimoji="1" lang="ja-JP" altLang="en-US"/>
          </a:p>
        </p:txBody>
      </p:sp>
      <p:pic>
        <p:nvPicPr>
          <p:cNvPr id="4" name="オンライン メディア 3" title="植木 等｢スーダラ節｣ANALOG RECORD MUSIC">
            <a:hlinkClick r:id="" action="ppaction://media"/>
            <a:extLst>
              <a:ext uri="{FF2B5EF4-FFF2-40B4-BE49-F238E27FC236}">
                <a16:creationId xmlns:a16="http://schemas.microsoft.com/office/drawing/2014/main" id="{D38F47BA-C574-A27B-63F3-02435ECDB149}"/>
              </a:ext>
            </a:extLst>
          </p:cNvPr>
          <p:cNvPicPr>
            <a:picLocks noGrp="1" noRot="1" noChangeAspect="1"/>
          </p:cNvPicPr>
          <p:nvPr>
            <p:ph idx="1"/>
            <a:videoFile r:link="rId1"/>
          </p:nvPr>
        </p:nvPicPr>
        <p:blipFill>
          <a:blip r:embed="rId3"/>
          <a:stretch>
            <a:fillRect/>
          </a:stretch>
        </p:blipFill>
        <p:spPr>
          <a:xfrm>
            <a:off x="1211539" y="20464"/>
            <a:ext cx="9855574" cy="5568776"/>
          </a:xfrm>
          <a:prstGeom prst="rect">
            <a:avLst/>
          </a:prstGeom>
        </p:spPr>
      </p:pic>
    </p:spTree>
    <p:extLst>
      <p:ext uri="{BB962C8B-B14F-4D97-AF65-F5344CB8AC3E}">
        <p14:creationId xmlns:p14="http://schemas.microsoft.com/office/powerpoint/2010/main" val="23698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C8EC29-0A1E-8C64-CE49-EDE7DE5820FE}"/>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kumimoji="1" lang="ja-JP" altLang="en-US" dirty="0"/>
              <a:t>日本は世界で最も「異常な気象」が起こる場所の一つ</a:t>
            </a:r>
          </a:p>
        </p:txBody>
      </p:sp>
      <p:sp>
        <p:nvSpPr>
          <p:cNvPr id="3" name="コンテンツ プレースホルダー 2">
            <a:extLst>
              <a:ext uri="{FF2B5EF4-FFF2-40B4-BE49-F238E27FC236}">
                <a16:creationId xmlns:a16="http://schemas.microsoft.com/office/drawing/2014/main" id="{5323CB24-1159-2B1B-38B6-713C1317E290}"/>
              </a:ext>
            </a:extLst>
          </p:cNvPr>
          <p:cNvSpPr>
            <a:spLocks noGrp="1"/>
          </p:cNvSpPr>
          <p:nvPr>
            <p:ph idx="1"/>
          </p:nvPr>
        </p:nvSpPr>
        <p:spPr/>
        <p:txBody>
          <a:bodyPr>
            <a:normAutofit fontScale="85000" lnSpcReduction="20000"/>
          </a:bodyPr>
          <a:lstStyle/>
          <a:p>
            <a:pPr marL="0" indent="0">
              <a:buNone/>
            </a:pPr>
            <a:r>
              <a:rPr kumimoji="1" lang="ja-JP" altLang="en-US" dirty="0"/>
              <a:t>理由：</a:t>
            </a:r>
            <a:endParaRPr kumimoji="1" lang="en-US" altLang="ja-JP" dirty="0"/>
          </a:p>
          <a:p>
            <a:r>
              <a:rPr kumimoji="1" lang="ja-JP" altLang="en-US" dirty="0"/>
              <a:t>南北の温度差が世界で最も大きい地帯が日本</a:t>
            </a:r>
            <a:endParaRPr kumimoji="1" lang="en-US" altLang="ja-JP" dirty="0"/>
          </a:p>
          <a:p>
            <a:pPr marL="0" indent="0">
              <a:buNone/>
            </a:pPr>
            <a:r>
              <a:rPr kumimoji="1" lang="ja-JP" altLang="en-US" dirty="0"/>
              <a:t>　　すぐ北には，北半球の極寒地（シベリア極東）</a:t>
            </a:r>
            <a:endParaRPr kumimoji="1" lang="en-US" altLang="ja-JP" dirty="0"/>
          </a:p>
          <a:p>
            <a:pPr marL="0" indent="0">
              <a:buNone/>
            </a:pPr>
            <a:r>
              <a:rPr kumimoji="1" lang="ja-JP" altLang="en-US" dirty="0"/>
              <a:t>　　暖かい熱帯の暖水の流入（黒潮）．黒潮は世界一級の流量を持つ</a:t>
            </a:r>
            <a:endParaRPr kumimoji="1" lang="en-US" altLang="ja-JP" dirty="0"/>
          </a:p>
          <a:p>
            <a:r>
              <a:rPr kumimoji="1" lang="ja-JP" altLang="en-US" dirty="0"/>
              <a:t>周囲が海に囲まれている（南の暖かい黒潮，北のオホーツク海の流氷に挟まれている）　</a:t>
            </a:r>
            <a:endParaRPr kumimoji="1" lang="en-US" altLang="ja-JP" dirty="0"/>
          </a:p>
          <a:p>
            <a:r>
              <a:rPr kumimoji="1" lang="ja-JP" altLang="en-US" dirty="0"/>
              <a:t>黒潮温暖化（世界の海洋の中で温暖化速度が</a:t>
            </a:r>
            <a:r>
              <a:rPr kumimoji="1" lang="en-US" altLang="ja-JP" dirty="0"/>
              <a:t>2</a:t>
            </a:r>
            <a:r>
              <a:rPr kumimoji="1" lang="ja-JP" altLang="en-US" dirty="0"/>
              <a:t>倍）</a:t>
            </a:r>
            <a:endParaRPr kumimoji="1" lang="en-US" altLang="ja-JP" dirty="0"/>
          </a:p>
          <a:p>
            <a:r>
              <a:rPr kumimoji="1" lang="ja-JP" altLang="en-US" dirty="0"/>
              <a:t>偏西風の極端な蛇行の頻発化，豪雨の頻発化</a:t>
            </a:r>
            <a:endParaRPr kumimoji="1" lang="en-US" altLang="ja-JP" dirty="0"/>
          </a:p>
          <a:p>
            <a:pPr marL="0" indent="0">
              <a:buNone/>
            </a:pPr>
            <a:endParaRPr lang="en-US" altLang="ja-JP" dirty="0"/>
          </a:p>
          <a:p>
            <a:pPr marL="0" indent="0" algn="ctr">
              <a:buNone/>
            </a:pPr>
            <a:r>
              <a:rPr kumimoji="1" lang="ja-JP" altLang="en-US" sz="4300" dirty="0">
                <a:solidFill>
                  <a:srgbClr val="FF0000"/>
                </a:solidFill>
              </a:rPr>
              <a:t>異常気象の頻発が「普通の気象」に</a:t>
            </a:r>
            <a:endParaRPr kumimoji="1" lang="en-US" altLang="ja-JP" sz="4300" dirty="0">
              <a:solidFill>
                <a:srgbClr val="FF0000"/>
              </a:solidFill>
            </a:endParaRPr>
          </a:p>
          <a:p>
            <a:pPr marL="0" indent="0" algn="ctr">
              <a:buNone/>
            </a:pPr>
            <a:r>
              <a:rPr kumimoji="1" lang="ja-JP" altLang="en-US" sz="4300" dirty="0">
                <a:solidFill>
                  <a:srgbClr val="FF0000"/>
                </a:solidFill>
              </a:rPr>
              <a:t>↓</a:t>
            </a:r>
            <a:endParaRPr kumimoji="1" lang="en-US" altLang="ja-JP" sz="4300" dirty="0">
              <a:solidFill>
                <a:srgbClr val="FF0000"/>
              </a:solidFill>
            </a:endParaRPr>
          </a:p>
          <a:p>
            <a:pPr marL="0" indent="0" algn="ctr">
              <a:buNone/>
            </a:pPr>
            <a:r>
              <a:rPr kumimoji="1" lang="ja-JP" altLang="en-US" sz="4300" dirty="0">
                <a:solidFill>
                  <a:srgbClr val="FF0000"/>
                </a:solidFill>
              </a:rPr>
              <a:t>ニューノーマル化する異常気象</a:t>
            </a:r>
            <a:endParaRPr kumimoji="1" lang="en-US" altLang="ja-JP" sz="4300" dirty="0">
              <a:solidFill>
                <a:srgbClr val="FF0000"/>
              </a:solidFill>
            </a:endParaRPr>
          </a:p>
          <a:p>
            <a:pPr marL="0" indent="0">
              <a:buNone/>
            </a:pPr>
            <a:endParaRPr kumimoji="1" lang="ja-JP" altLang="en-US"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6DBA7CDC-EE6B-D0F3-8D76-7F730E5544F7}"/>
              </a:ext>
            </a:extLst>
          </p:cNvPr>
          <p:cNvSpPr>
            <a:spLocks noGrp="1"/>
          </p:cNvSpPr>
          <p:nvPr>
            <p:ph type="sldNum" sz="quarter" idx="12"/>
          </p:nvPr>
        </p:nvSpPr>
        <p:spPr/>
        <p:txBody>
          <a:bodyPr/>
          <a:lstStyle/>
          <a:p>
            <a:fld id="{BC37AEAC-5638-45C6-925F-A284B525A128}"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231431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1344" y="954915"/>
            <a:ext cx="11377264" cy="5498421"/>
          </a:xfrm>
        </p:spPr>
        <p:style>
          <a:lnRef idx="2">
            <a:schemeClr val="accent2"/>
          </a:lnRef>
          <a:fillRef idx="1">
            <a:schemeClr val="lt1"/>
          </a:fillRef>
          <a:effectRef idx="0">
            <a:schemeClr val="accent2"/>
          </a:effectRef>
          <a:fontRef idx="minor">
            <a:schemeClr val="dk1"/>
          </a:fontRef>
        </p:style>
        <p:txBody>
          <a:bodyPr/>
          <a:lstStyle/>
          <a:p>
            <a:pPr algn="just"/>
            <a:r>
              <a:rPr lang="ja-JP" altLang="en-US" sz="2400" b="1" kern="100" dirty="0">
                <a:latin typeface="Century" panose="02040604050505020304" pitchFamily="18" charset="0"/>
                <a:ea typeface="游ゴシック" panose="020B0400000000000000" pitchFamily="50" charset="-128"/>
                <a:cs typeface="Times New Roman" panose="02020603050405020304" pitchFamily="18" charset="0"/>
              </a:rPr>
              <a:t>危機感の欠如．環境教育の多くは，地球に優しい暮らしをしましょう！程度の啓発にとどまっていて，緩和策（二酸化炭素を出さない生活）の啓発にとどまる（とボクは感じる）</a:t>
            </a:r>
            <a:endParaRPr lang="en-US" altLang="ja-JP" sz="2400" b="1" kern="100" dirty="0">
              <a:latin typeface="Century" panose="02040604050505020304" pitchFamily="18" charset="0"/>
              <a:ea typeface="游ゴシック" panose="020B0400000000000000" pitchFamily="50" charset="-128"/>
              <a:cs typeface="Times New Roman" panose="02020603050405020304" pitchFamily="18" charset="0"/>
            </a:endParaRPr>
          </a:p>
          <a:p>
            <a:pPr algn="just"/>
            <a:r>
              <a:rPr lang="ja-JP" altLang="en-US" sz="2400" b="1" kern="100" dirty="0">
                <a:latin typeface="Century" panose="02040604050505020304" pitchFamily="18" charset="0"/>
                <a:ea typeface="游ゴシック" panose="020B0400000000000000" pitchFamily="50" charset="-128"/>
                <a:cs typeface="Times New Roman" panose="02020603050405020304" pitchFamily="18" charset="0"/>
              </a:rPr>
              <a:t>防災教育も，「逃げましょう」啓発にとどまる</a:t>
            </a:r>
            <a:endParaRPr lang="en-US" altLang="ja-JP" sz="2400" b="1" kern="100" dirty="0">
              <a:latin typeface="Century" panose="02040604050505020304" pitchFamily="18" charset="0"/>
              <a:ea typeface="游ゴシック" panose="020B0400000000000000" pitchFamily="50" charset="-128"/>
              <a:cs typeface="Times New Roman" panose="02020603050405020304" pitchFamily="18" charset="0"/>
            </a:endParaRPr>
          </a:p>
          <a:p>
            <a:pPr algn="just"/>
            <a:r>
              <a:rPr lang="ja-JP" altLang="en-US" sz="2400" b="1" kern="100" dirty="0">
                <a:latin typeface="Century" panose="02040604050505020304" pitchFamily="18" charset="0"/>
                <a:ea typeface="游ゴシック" panose="020B0400000000000000" pitchFamily="50" charset="-128"/>
                <a:cs typeface="Times New Roman" panose="02020603050405020304" pitchFamily="18" charset="0"/>
              </a:rPr>
              <a:t>大多数の</a:t>
            </a:r>
            <a:r>
              <a:rPr lang="ja-JP" altLang="en-US" sz="2400" b="1" kern="100" dirty="0">
                <a:solidFill>
                  <a:srgbClr val="FF0000"/>
                </a:solidFill>
                <a:latin typeface="Century" panose="02040604050505020304" pitchFamily="18" charset="0"/>
                <a:ea typeface="游ゴシック" panose="020B0400000000000000" pitchFamily="50" charset="-128"/>
                <a:cs typeface="Times New Roman" panose="02020603050405020304" pitchFamily="18" charset="0"/>
              </a:rPr>
              <a:t>無関心層</a:t>
            </a:r>
            <a:endParaRPr lang="en-US" altLang="ja-JP" sz="2400" b="1" kern="100" dirty="0">
              <a:solidFill>
                <a:srgbClr val="FF0000"/>
              </a:solidFill>
              <a:latin typeface="Century" panose="02040604050505020304" pitchFamily="18" charset="0"/>
              <a:ea typeface="游ゴシック" panose="020B0400000000000000" pitchFamily="50" charset="-128"/>
              <a:cs typeface="Times New Roman" panose="02020603050405020304" pitchFamily="18" charset="0"/>
            </a:endParaRPr>
          </a:p>
          <a:p>
            <a:pPr algn="just"/>
            <a:r>
              <a:rPr lang="ja-JP" altLang="en-US" sz="2400" b="1" kern="100" dirty="0">
                <a:latin typeface="Century" panose="02040604050505020304" pitchFamily="18" charset="0"/>
                <a:ea typeface="游ゴシック" panose="020B0400000000000000" pitchFamily="50" charset="-128"/>
                <a:cs typeface="Times New Roman" panose="02020603050405020304" pitchFamily="18" charset="0"/>
              </a:rPr>
              <a:t>温暖化で，地球の地球の気候がどうなるのか？それは遠い未来のことではなく，すでに気候危機が原因の異常気象が多発していることを多くの方に知っていただかないと，危機意識は育たない</a:t>
            </a:r>
            <a:endParaRPr lang="en-US" altLang="ja-JP" sz="2400" b="1" kern="100" dirty="0">
              <a:latin typeface="Century" panose="02040604050505020304" pitchFamily="18" charset="0"/>
              <a:ea typeface="游ゴシック" panose="020B0400000000000000" pitchFamily="50" charset="-128"/>
              <a:cs typeface="Times New Roman" panose="02020603050405020304" pitchFamily="18" charset="0"/>
            </a:endParaRPr>
          </a:p>
          <a:p>
            <a:pPr algn="just"/>
            <a:r>
              <a:rPr lang="ja-JP" altLang="en-US" sz="2400" b="1" kern="100" dirty="0">
                <a:latin typeface="Century" panose="02040604050505020304" pitchFamily="18" charset="0"/>
                <a:ea typeface="游ゴシック" panose="020B0400000000000000" pitchFamily="50" charset="-128"/>
                <a:cs typeface="Times New Roman" panose="02020603050405020304" pitchFamily="18" charset="0"/>
              </a:rPr>
              <a:t>災害級の異常な気象はどうして発生するのか？など気象現象そのものに興味を持ってもらえば，自ずと防災意識は高まる</a:t>
            </a:r>
            <a:endParaRPr lang="en-US" altLang="ja-JP" sz="2400" b="1" kern="100" dirty="0">
              <a:latin typeface="Century" panose="02040604050505020304" pitchFamily="18" charset="0"/>
              <a:ea typeface="游ゴシック" panose="020B0400000000000000" pitchFamily="50" charset="-128"/>
              <a:cs typeface="Times New Roman" panose="02020603050405020304" pitchFamily="18" charset="0"/>
            </a:endParaRPr>
          </a:p>
          <a:p>
            <a:pPr algn="just"/>
            <a:r>
              <a:rPr lang="ja-JP" altLang="en-US" sz="2400" b="1" kern="100" dirty="0">
                <a:latin typeface="Century" panose="02040604050505020304" pitchFamily="18" charset="0"/>
                <a:ea typeface="游ゴシック" panose="020B0400000000000000" pitchFamily="50" charset="-128"/>
                <a:cs typeface="Times New Roman" panose="02020603050405020304" pitchFamily="18" charset="0"/>
              </a:rPr>
              <a:t>自然現象や気象は</a:t>
            </a:r>
            <a:r>
              <a:rPr lang="ja-JP" altLang="en-US" sz="2400" b="1" kern="100" dirty="0">
                <a:solidFill>
                  <a:srgbClr val="FF0000"/>
                </a:solidFill>
                <a:latin typeface="Century" panose="02040604050505020304" pitchFamily="18" charset="0"/>
                <a:ea typeface="游ゴシック" panose="020B0400000000000000" pitchFamily="50" charset="-128"/>
                <a:cs typeface="Times New Roman" panose="02020603050405020304" pitchFamily="18" charset="0"/>
              </a:rPr>
              <a:t>不思議で面白い</a:t>
            </a:r>
            <a:endParaRPr lang="en-US" altLang="ja-JP" sz="2400" b="1" kern="100" dirty="0">
              <a:solidFill>
                <a:srgbClr val="FF0000"/>
              </a:solidFill>
              <a:latin typeface="Century" panose="02040604050505020304" pitchFamily="18" charset="0"/>
              <a:ea typeface="游ゴシック" panose="020B0400000000000000" pitchFamily="50" charset="-128"/>
              <a:cs typeface="Times New Roman" panose="02020603050405020304" pitchFamily="18" charset="0"/>
            </a:endParaRPr>
          </a:p>
          <a:p>
            <a:pPr algn="just"/>
            <a:r>
              <a:rPr lang="ja-JP" altLang="en-US" sz="2400" b="1" kern="100" dirty="0">
                <a:latin typeface="Century" panose="02040604050505020304" pitchFamily="18" charset="0"/>
                <a:ea typeface="游ゴシック" panose="020B0400000000000000" pitchFamily="50" charset="-128"/>
                <a:cs typeface="Times New Roman" panose="02020603050405020304" pitchFamily="18" charset="0"/>
              </a:rPr>
              <a:t>面白いことは，</a:t>
            </a:r>
            <a:r>
              <a:rPr lang="ja-JP" altLang="en-US" sz="2400" b="1" kern="100" dirty="0">
                <a:solidFill>
                  <a:srgbClr val="FF0000"/>
                </a:solidFill>
                <a:latin typeface="Century" panose="02040604050505020304" pitchFamily="18" charset="0"/>
                <a:ea typeface="游ゴシック" panose="020B0400000000000000" pitchFamily="50" charset="-128"/>
                <a:cs typeface="Times New Roman" panose="02020603050405020304" pitchFamily="18" charset="0"/>
              </a:rPr>
              <a:t>自主的に知ろう</a:t>
            </a:r>
            <a:r>
              <a:rPr lang="ja-JP" altLang="en-US" sz="2400" b="1" kern="100" dirty="0">
                <a:latin typeface="Century" panose="02040604050505020304" pitchFamily="18" charset="0"/>
                <a:ea typeface="游ゴシック" panose="020B0400000000000000" pitchFamily="50" charset="-128"/>
                <a:cs typeface="Times New Roman" panose="02020603050405020304" pitchFamily="18" charset="0"/>
              </a:rPr>
              <a:t>とする</a:t>
            </a:r>
            <a:endParaRPr lang="en-US" altLang="ja-JP" sz="2400" b="1" kern="100" dirty="0">
              <a:latin typeface="Century" panose="02040604050505020304" pitchFamily="18" charset="0"/>
              <a:ea typeface="游ゴシック" panose="020B0400000000000000" pitchFamily="50" charset="-128"/>
              <a:cs typeface="Times New Roman" panose="02020603050405020304" pitchFamily="18" charset="0"/>
            </a:endParaRPr>
          </a:p>
          <a:p>
            <a:pPr algn="just"/>
            <a:r>
              <a:rPr lang="ja-JP" altLang="en-US" sz="2400" b="1" kern="100" dirty="0">
                <a:latin typeface="Century" panose="02040604050505020304" pitchFamily="18" charset="0"/>
                <a:ea typeface="游ゴシック" panose="020B0400000000000000" pitchFamily="50" charset="-128"/>
                <a:cs typeface="Times New Roman" panose="02020603050405020304" pitchFamily="18" charset="0"/>
              </a:rPr>
              <a:t>子供の頃は「何故？どうして？」が好きな（だった）はず</a:t>
            </a:r>
            <a:endParaRPr lang="en-US" altLang="ja-JP" sz="2400" dirty="0"/>
          </a:p>
          <a:p>
            <a:pPr marL="704068" lvl="2" indent="0">
              <a:buNone/>
            </a:pPr>
            <a:endParaRPr lang="en-US" altLang="ja-JP" sz="195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C6655-7481-4556-BAA7-ADC2A3B749D7}" type="slidenum">
              <a:rPr kumimoji="0" lang="en-US" altLang="ja-JP" sz="12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ja-JP" sz="12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タイトル 4"/>
          <p:cNvSpPr>
            <a:spLocks noGrp="1"/>
          </p:cNvSpPr>
          <p:nvPr>
            <p:ph type="title"/>
          </p:nvPr>
        </p:nvSpPr>
        <p:spPr>
          <a:xfrm>
            <a:off x="3647728" y="260648"/>
            <a:ext cx="4239471" cy="694267"/>
          </a:xfrm>
        </p:spPr>
        <p:txBody>
          <a:bodyPr/>
          <a:lstStyle/>
          <a:p>
            <a:pPr algn="ctr"/>
            <a:r>
              <a:rPr lang="ja-JP" altLang="en-US" sz="3300" dirty="0"/>
              <a:t>気候危機</a:t>
            </a:r>
          </a:p>
        </p:txBody>
      </p:sp>
    </p:spTree>
    <p:extLst>
      <p:ext uri="{BB962C8B-B14F-4D97-AF65-F5344CB8AC3E}">
        <p14:creationId xmlns:p14="http://schemas.microsoft.com/office/powerpoint/2010/main" val="92151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ja-JP" altLang="ja-JP"/>
          </a:p>
        </p:txBody>
      </p:sp>
      <p:pic>
        <p:nvPicPr>
          <p:cNvPr id="3075" name="Picture 3" descr="img20021004210359"/>
          <p:cNvPicPr>
            <a:picLocks noGrp="1" noChangeAspect="1" noChangeArrowheads="1"/>
          </p:cNvPicPr>
          <p:nvPr>
            <p:ph idx="1"/>
          </p:nvPr>
        </p:nvPicPr>
        <p:blipFill>
          <a:blip r:embed="rId2">
            <a:lum bright="-6000" contrast="-12000"/>
            <a:extLst>
              <a:ext uri="{28A0092B-C50C-407E-A947-70E740481C1C}">
                <a14:useLocalDpi xmlns:a14="http://schemas.microsoft.com/office/drawing/2010/main" val="0"/>
              </a:ext>
            </a:extLst>
          </a:blip>
          <a:srcRect/>
          <a:stretch>
            <a:fillRect/>
          </a:stretch>
        </p:blipFill>
        <p:spPr>
          <a:xfrm>
            <a:off x="2927648" y="44624"/>
            <a:ext cx="6624638"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直線矢印コネクタ 2"/>
          <p:cNvCxnSpPr/>
          <p:nvPr/>
        </p:nvCxnSpPr>
        <p:spPr>
          <a:xfrm flipV="1">
            <a:off x="5735960" y="3140968"/>
            <a:ext cx="0" cy="733226"/>
          </a:xfrm>
          <a:prstGeom prst="straightConnector1">
            <a:avLst/>
          </a:prstGeom>
          <a:ln w="57150">
            <a:tailEnd type="triangle"/>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6" name="直線矢印コネクタ 5"/>
          <p:cNvCxnSpPr/>
          <p:nvPr/>
        </p:nvCxnSpPr>
        <p:spPr>
          <a:xfrm flipH="1">
            <a:off x="4007768" y="3140968"/>
            <a:ext cx="1368151" cy="924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391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500"/>
                                        <p:tgtEl>
                                          <p:spTgt spid="3"/>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ja-JP" altLang="ja-JP"/>
          </a:p>
        </p:txBody>
      </p:sp>
      <p:sp>
        <p:nvSpPr>
          <p:cNvPr id="4099" name="Rectangle 3"/>
          <p:cNvSpPr>
            <a:spLocks noGrp="1" noChangeArrowheads="1"/>
          </p:cNvSpPr>
          <p:nvPr>
            <p:ph type="body" idx="1"/>
          </p:nvPr>
        </p:nvSpPr>
        <p:spPr/>
        <p:txBody>
          <a:bodyPr/>
          <a:lstStyle/>
          <a:p>
            <a:endParaRPr lang="ja-JP" altLang="ja-JP"/>
          </a:p>
        </p:txBody>
      </p:sp>
      <p:pic>
        <p:nvPicPr>
          <p:cNvPr id="4100" name="Picture 4" descr="img20021004210449"/>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351088" y="0"/>
            <a:ext cx="73453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2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ja-JP" altLang="ja-JP"/>
          </a:p>
        </p:txBody>
      </p:sp>
      <p:sp>
        <p:nvSpPr>
          <p:cNvPr id="5123" name="Rectangle 3"/>
          <p:cNvSpPr>
            <a:spLocks noGrp="1" noChangeArrowheads="1"/>
          </p:cNvSpPr>
          <p:nvPr>
            <p:ph type="body" idx="1"/>
          </p:nvPr>
        </p:nvSpPr>
        <p:spPr/>
        <p:txBody>
          <a:bodyPr/>
          <a:lstStyle/>
          <a:p>
            <a:endParaRPr lang="ja-JP" altLang="ja-JP"/>
          </a:p>
        </p:txBody>
      </p:sp>
      <p:pic>
        <p:nvPicPr>
          <p:cNvPr id="5124" name="Picture 4" descr="img20021004210508"/>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495551" y="1"/>
            <a:ext cx="6937375" cy="6811963"/>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5"/>
          <p:cNvSpPr>
            <a:spLocks noChangeArrowheads="1"/>
          </p:cNvSpPr>
          <p:nvPr/>
        </p:nvSpPr>
        <p:spPr bwMode="auto">
          <a:xfrm>
            <a:off x="2782889" y="1700214"/>
            <a:ext cx="5976937" cy="288925"/>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31522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0A61A8-C484-4F14-883F-F6C68C0875AA}"/>
              </a:ext>
            </a:extLst>
          </p:cNvPr>
          <p:cNvSpPr>
            <a:spLocks noGrp="1"/>
          </p:cNvSpPr>
          <p:nvPr>
            <p:ph type="ctrTitle"/>
          </p:nvPr>
        </p:nvSpPr>
        <p:spPr>
          <a:xfrm>
            <a:off x="914400" y="863338"/>
            <a:ext cx="10363200" cy="1470025"/>
          </a:xfrm>
        </p:spPr>
        <p:txBody>
          <a:bodyPr>
            <a:normAutofit fontScale="90000"/>
          </a:bodyPr>
          <a:lstStyle/>
          <a:p>
            <a:r>
              <a:rPr kumimoji="1" lang="ja-JP" altLang="en-US" dirty="0"/>
              <a:t>真鍋さんノーベル賞記念</a:t>
            </a:r>
            <a:br>
              <a:rPr kumimoji="1" lang="en-US" altLang="ja-JP" dirty="0"/>
            </a:br>
            <a:br>
              <a:rPr kumimoji="1" lang="en-US" altLang="ja-JP" dirty="0"/>
            </a:br>
            <a:r>
              <a:rPr kumimoji="1" lang="ja-JP" altLang="en-US" dirty="0">
                <a:hlinkClick r:id="rId2"/>
              </a:rPr>
              <a:t>真鍋さんが行った温室効果研究</a:t>
            </a:r>
            <a:r>
              <a:rPr kumimoji="1" lang="ja-JP" altLang="en-US" dirty="0"/>
              <a:t>の</a:t>
            </a:r>
            <a:br>
              <a:rPr kumimoji="1" lang="en-US" altLang="ja-JP" dirty="0"/>
            </a:br>
            <a:r>
              <a:rPr kumimoji="1" lang="ja-JP" altLang="en-US" dirty="0"/>
              <a:t>エッセンスの紹介</a:t>
            </a:r>
            <a:r>
              <a:rPr kumimoji="1" lang="en-US" altLang="ja-JP" dirty="0"/>
              <a:t>(</a:t>
            </a:r>
            <a:r>
              <a:rPr kumimoji="1" lang="ja-JP" altLang="en-US" dirty="0"/>
              <a:t>三重テレビ</a:t>
            </a:r>
            <a:r>
              <a:rPr kumimoji="1" lang="en-US" altLang="ja-JP" dirty="0"/>
              <a:t>)</a:t>
            </a:r>
            <a:endParaRPr kumimoji="1" lang="ja-JP" altLang="en-US" dirty="0"/>
          </a:p>
        </p:txBody>
      </p:sp>
      <p:pic>
        <p:nvPicPr>
          <p:cNvPr id="6" name="図 5">
            <a:hlinkClick r:id="rId3"/>
            <a:extLst>
              <a:ext uri="{FF2B5EF4-FFF2-40B4-BE49-F238E27FC236}">
                <a16:creationId xmlns:a16="http://schemas.microsoft.com/office/drawing/2014/main" id="{818F5843-AAA0-4DA9-B02D-F00B770A8804}"/>
              </a:ext>
            </a:extLst>
          </p:cNvPr>
          <p:cNvPicPr>
            <a:picLocks noChangeAspect="1"/>
          </p:cNvPicPr>
          <p:nvPr/>
        </p:nvPicPr>
        <p:blipFill>
          <a:blip r:embed="rId4"/>
          <a:stretch>
            <a:fillRect/>
          </a:stretch>
        </p:blipFill>
        <p:spPr>
          <a:xfrm>
            <a:off x="2999656" y="2924944"/>
            <a:ext cx="6039498" cy="3741987"/>
          </a:xfrm>
          <a:prstGeom prst="rect">
            <a:avLst/>
          </a:prstGeom>
        </p:spPr>
      </p:pic>
    </p:spTree>
    <p:extLst>
      <p:ext uri="{BB962C8B-B14F-4D97-AF65-F5344CB8AC3E}">
        <p14:creationId xmlns:p14="http://schemas.microsoft.com/office/powerpoint/2010/main" val="1717296398"/>
      </p:ext>
    </p:extLst>
  </p:cSld>
  <p:clrMapOvr>
    <a:masterClrMapping/>
  </p:clrMapOvr>
</p:sld>
</file>

<file path=ppt/theme/theme1.xml><?xml version="1.0" encoding="utf-8"?>
<a:theme xmlns:a="http://schemas.openxmlformats.org/drawingml/2006/main" name="2_futurearth 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obal">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ahoma"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ahoma" charset="0"/>
            <a:ea typeface="ＭＳ Ｐゴシック" pitchFamily="50" charset="-128"/>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
      <a:clrScheme name="Global 9">
        <a:dk1>
          <a:srgbClr val="000000"/>
        </a:dk1>
        <a:lt1>
          <a:srgbClr val="0066FF"/>
        </a:lt1>
        <a:dk2>
          <a:srgbClr val="CC6600"/>
        </a:dk2>
        <a:lt2>
          <a:srgbClr val="33CCFF"/>
        </a:lt2>
        <a:accent1>
          <a:srgbClr val="3399FF"/>
        </a:accent1>
        <a:accent2>
          <a:srgbClr val="B5E0E3"/>
        </a:accent2>
        <a:accent3>
          <a:srgbClr val="AAB8FF"/>
        </a:accent3>
        <a:accent4>
          <a:srgbClr val="000000"/>
        </a:accent4>
        <a:accent5>
          <a:srgbClr val="ADCAFF"/>
        </a:accent5>
        <a:accent6>
          <a:srgbClr val="A4CBCE"/>
        </a:accent6>
        <a:hlink>
          <a:srgbClr val="0099FF"/>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8383</TotalTime>
  <Words>1410</Words>
  <Application>Microsoft Office PowerPoint</Application>
  <PresentationFormat>ワイド画面</PresentationFormat>
  <Paragraphs>229</Paragraphs>
  <Slides>26</Slides>
  <Notes>0</Notes>
  <HiddenSlides>0</HiddenSlides>
  <MMClips>2</MMClips>
  <ScaleCrop>false</ScaleCrop>
  <HeadingPairs>
    <vt:vector size="8" baseType="variant">
      <vt:variant>
        <vt:lpstr>使用されているフォント</vt:lpstr>
      </vt:variant>
      <vt:variant>
        <vt:i4>12</vt:i4>
      </vt:variant>
      <vt:variant>
        <vt:lpstr>テーマ</vt:lpstr>
      </vt:variant>
      <vt:variant>
        <vt:i4>8</vt:i4>
      </vt:variant>
      <vt:variant>
        <vt:lpstr>埋め込まれた OLE サーバー</vt:lpstr>
      </vt:variant>
      <vt:variant>
        <vt:i4>1</vt:i4>
      </vt:variant>
      <vt:variant>
        <vt:lpstr>スライド タイトル</vt:lpstr>
      </vt:variant>
      <vt:variant>
        <vt:i4>26</vt:i4>
      </vt:variant>
    </vt:vector>
  </HeadingPairs>
  <TitlesOfParts>
    <vt:vector size="47" baseType="lpstr">
      <vt:lpstr>Chalet NewYorkNineteenSixty</vt:lpstr>
      <vt:lpstr>Chalet-ParisNineteenSixty</vt:lpstr>
      <vt:lpstr>ＭＳ Ｐゴシック</vt:lpstr>
      <vt:lpstr>うずらフォント</vt:lpstr>
      <vt:lpstr>游ゴシック</vt:lpstr>
      <vt:lpstr>游ゴシック Light</vt:lpstr>
      <vt:lpstr>游明朝</vt:lpstr>
      <vt:lpstr>Arial</vt:lpstr>
      <vt:lpstr>Calibri</vt:lpstr>
      <vt:lpstr>Century</vt:lpstr>
      <vt:lpstr>Tahoma</vt:lpstr>
      <vt:lpstr>Times New Roman</vt:lpstr>
      <vt:lpstr>2_futurearth 2</vt:lpstr>
      <vt:lpstr>Global</vt:lpstr>
      <vt:lpstr>7_Office テーマ</vt:lpstr>
      <vt:lpstr>8_Office テーマ</vt:lpstr>
      <vt:lpstr>Office Theme</vt:lpstr>
      <vt:lpstr>1_標準デザイン</vt:lpstr>
      <vt:lpstr>4_標準デザイン</vt:lpstr>
      <vt:lpstr>8_標準デザイン</vt:lpstr>
      <vt:lpstr>数式</vt:lpstr>
      <vt:lpstr>　観測の話をネタに， 研究の楽しさを語る会 三重大学　立花義裕</vt:lpstr>
      <vt:lpstr>PowerPoint プレゼンテーション</vt:lpstr>
      <vt:lpstr>PowerPoint プレゼンテーション</vt:lpstr>
      <vt:lpstr>日本は世界で最も「異常な気象」が起こる場所の一つ</vt:lpstr>
      <vt:lpstr>気候危機</vt:lpstr>
      <vt:lpstr>PowerPoint プレゼンテーション</vt:lpstr>
      <vt:lpstr>PowerPoint プレゼンテーション</vt:lpstr>
      <vt:lpstr>PowerPoint プレゼンテーション</vt:lpstr>
      <vt:lpstr>真鍋さんノーベル賞記念  真鍋さんが行った温室効果研究の エッセンスの紹介(三重テレビ)</vt:lpstr>
      <vt:lpstr>部屋の温度は どのように決まっているのか？</vt:lpstr>
      <vt:lpstr>地球にあてはめてみよう！！</vt:lpstr>
      <vt:lpstr>赤外線　：全ての物質からはその温度にほぼ　 　　　　　　　比例して赤外線が放出されている。</vt:lpstr>
      <vt:lpstr>再び地球を考える。。。</vt:lpstr>
      <vt:lpstr>PowerPoint プレゼンテーション</vt:lpstr>
      <vt:lpstr>エネルギーバランスを考えよう！</vt:lpstr>
      <vt:lpstr>赤外線　：全ての物質からはその温度にほぼ　 　　　　　　　比例して赤外線が放出されている。</vt:lpstr>
      <vt:lpstr>エネルギーバランスを考えよう！</vt:lpstr>
      <vt:lpstr>エネルギーバランスを考えよう！</vt:lpstr>
      <vt:lpstr>典型的な間違った図</vt:lpstr>
      <vt:lpstr>なぜ水や二酸化炭素は 赤外線を吸収するのか？  なぜ酸素や窒素は 赤外線を吸収しないのか？</vt:lpstr>
      <vt:lpstr>PowerPoint プレゼンテーション</vt:lpstr>
      <vt:lpstr>PowerPoint プレゼンテーション</vt:lpstr>
      <vt:lpstr>二酸化炭素分子も　ゆらゆら　している　 </vt:lpstr>
      <vt:lpstr>赤外線　：全ての物質からはその温度にほぼ　 　　　　　　　比例して赤外線が放出されている。</vt:lpstr>
      <vt:lpstr>スマホで使える赤外線カメラFLIR(フリアー)</vt:lpstr>
      <vt:lpstr>課題 締切り：10月17日（火）23時59分（日本時間）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日本周辺の海水温が気象・天候に及ぼす影響</dc:title>
  <dc:creator>tachi</dc:creator>
  <cp:lastModifiedBy>tachi2</cp:lastModifiedBy>
  <cp:revision>406</cp:revision>
  <cp:lastPrinted>2023-09-14T01:34:23Z</cp:lastPrinted>
  <dcterms:created xsi:type="dcterms:W3CDTF">2012-09-08T07:30:55Z</dcterms:created>
  <dcterms:modified xsi:type="dcterms:W3CDTF">2023-10-15T23:08:52Z</dcterms:modified>
</cp:coreProperties>
</file>