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5" r:id="rId4"/>
    <p:sldMasterId id="2147483679" r:id="rId5"/>
    <p:sldMasterId id="2147483691" r:id="rId6"/>
    <p:sldMasterId id="2147483703" r:id="rId7"/>
    <p:sldMasterId id="214748371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Lst>
  <p:sldSz cy="6858000" cx="12192000"/>
  <p:notesSz cx="6858000" cy="9144000"/>
  <p:embeddedFontLst>
    <p:embeddedFont>
      <p:font typeface="Tahom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g7RvntNYZRX3RIzzkgs0aNRO2+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font" Target="fonts/Tahoma-regular.fntdata"/><Relationship Id="rId27" Type="http://schemas.openxmlformats.org/officeDocument/2006/relationships/slide" Target="slides/slide18.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Tahoma-bold.fntdata"/><Relationship Id="rId7" Type="http://schemas.openxmlformats.org/officeDocument/2006/relationships/slideMaster" Target="slideMasters/slideMaster5.xml"/><Relationship Id="rId8" Type="http://schemas.openxmlformats.org/officeDocument/2006/relationships/slideMaster" Target="slideMasters/slideMaster6.xml"/><Relationship Id="rId30" Type="http://customschemas.google.com/relationships/presentationmetadata" Target="meta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ja-JP"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ja-JP" sz="1200" u="none" cap="none" strike="noStrike">
                <a:solidFill>
                  <a:srgbClr val="000000"/>
                </a:solidFill>
                <a:latin typeface="Calibri"/>
                <a:ea typeface="Calibri"/>
                <a:cs typeface="Calibri"/>
                <a:sym typeface="Calibri"/>
              </a:rPr>
              <a:t>三重大学 生物資源 共生環境学科　立花</a:t>
            </a:r>
            <a:endParaRPr b="0" i="0" sz="1200" u="none" cap="none" strike="noStrike">
              <a:solidFill>
                <a:srgbClr val="000000"/>
              </a:solidFill>
              <a:latin typeface="Calibri"/>
              <a:ea typeface="Calibri"/>
              <a:cs typeface="Calibri"/>
              <a:sym typeface="Calibri"/>
            </a:endParaRPr>
          </a:p>
        </p:txBody>
      </p:sp>
      <p:sp>
        <p:nvSpPr>
          <p:cNvPr id="545" name="Google Shape;545;p1:notes"/>
          <p:cNvSpPr txBox="1"/>
          <p:nvPr>
            <p:ph idx="11" type="ftr"/>
          </p:nvPr>
        </p:nvSpPr>
        <p:spPr>
          <a:xfrm>
            <a:off x="0" y="8685983"/>
            <a:ext cx="2972119" cy="455974"/>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0000"/>
                </a:solidFill>
                <a:latin typeface="Arial"/>
                <a:ea typeface="Arial"/>
                <a:cs typeface="Arial"/>
                <a:sym typeface="Arial"/>
              </a:rPr>
              <a:t>検索　三重大　気象</a:t>
            </a:r>
            <a:endParaRPr/>
          </a:p>
        </p:txBody>
      </p:sp>
      <p:sp>
        <p:nvSpPr>
          <p:cNvPr id="546" name="Google Shape;546;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ja-JP" sz="1200" u="none" cap="none" strike="noStrike">
                <a:solidFill>
                  <a:srgbClr val="000000"/>
                </a:solidFill>
                <a:latin typeface="Calibri"/>
                <a:ea typeface="Calibri"/>
                <a:cs typeface="Calibri"/>
                <a:sym typeface="Calibri"/>
              </a:rPr>
              <a:t>2014/5/17</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19" name="Shape 19"/>
        <p:cNvGrpSpPr/>
        <p:nvPr/>
      </p:nvGrpSpPr>
      <p:grpSpPr>
        <a:xfrm>
          <a:off x="0" y="0"/>
          <a:ext cx="0" cy="0"/>
          <a:chOff x="0" y="0"/>
          <a:chExt cx="0" cy="0"/>
        </a:xfrm>
      </p:grpSpPr>
      <p:sp>
        <p:nvSpPr>
          <p:cNvPr id="20" name="Google Shape;20;p2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Tahoma"/>
              <a:buChar char="•"/>
              <a:defRPr sz="3200"/>
            </a:lvl1pPr>
            <a:lvl2pPr indent="-361950" lvl="1" marL="914400" algn="l">
              <a:spcBef>
                <a:spcPts val="560"/>
              </a:spcBef>
              <a:spcAft>
                <a:spcPts val="0"/>
              </a:spcAft>
              <a:buClr>
                <a:schemeClr val="dk1"/>
              </a:buClr>
              <a:buSzPts val="2100"/>
              <a:buFont typeface="Tahoma"/>
              <a:buChar char="•"/>
              <a:defRPr sz="2800"/>
            </a:lvl2pPr>
            <a:lvl3pPr indent="-381000" lvl="2" marL="1371600" algn="l">
              <a:spcBef>
                <a:spcPts val="480"/>
              </a:spcBef>
              <a:spcAft>
                <a:spcPts val="0"/>
              </a:spcAft>
              <a:buClr>
                <a:schemeClr val="dk1"/>
              </a:buClr>
              <a:buSzPts val="2400"/>
              <a:buFont typeface="Tahoma"/>
              <a:buChar char="•"/>
              <a:defRPr sz="2400"/>
            </a:lvl3pPr>
            <a:lvl4pPr indent="-355600" lvl="3" marL="1828800" algn="l">
              <a:spcBef>
                <a:spcPts val="400"/>
              </a:spcBef>
              <a:spcAft>
                <a:spcPts val="0"/>
              </a:spcAft>
              <a:buClr>
                <a:schemeClr val="dk1"/>
              </a:buClr>
              <a:buSzPts val="2000"/>
              <a:buFont typeface="Tahoma"/>
              <a:buChar char="–"/>
              <a:defRPr sz="2000"/>
            </a:lvl4pPr>
            <a:lvl5pPr indent="-355600" lvl="4" marL="2286000" algn="l">
              <a:spcBef>
                <a:spcPts val="400"/>
              </a:spcBef>
              <a:spcAft>
                <a:spcPts val="0"/>
              </a:spcAft>
              <a:buSzPts val="2000"/>
              <a:buFont typeface="Tahoma"/>
              <a:buChar char="–"/>
              <a:defRPr sz="2000"/>
            </a:lvl5pPr>
            <a:lvl6pPr indent="-355600" lvl="5" marL="2743200" algn="l">
              <a:spcBef>
                <a:spcPts val="400"/>
              </a:spcBef>
              <a:spcAft>
                <a:spcPts val="0"/>
              </a:spcAft>
              <a:buSzPts val="2000"/>
              <a:buFont typeface="Tahoma"/>
              <a:buChar char="–"/>
              <a:defRPr sz="2000"/>
            </a:lvl6pPr>
            <a:lvl7pPr indent="-355600" lvl="6" marL="3200400" algn="l">
              <a:spcBef>
                <a:spcPts val="400"/>
              </a:spcBef>
              <a:spcAft>
                <a:spcPts val="0"/>
              </a:spcAft>
              <a:buSzPts val="2000"/>
              <a:buFont typeface="Tahoma"/>
              <a:buChar char="–"/>
              <a:defRPr sz="2000"/>
            </a:lvl7pPr>
            <a:lvl8pPr indent="-355600" lvl="7" marL="3657600" algn="l">
              <a:spcBef>
                <a:spcPts val="400"/>
              </a:spcBef>
              <a:spcAft>
                <a:spcPts val="0"/>
              </a:spcAft>
              <a:buSzPts val="2000"/>
              <a:buFont typeface="Tahoma"/>
              <a:buChar char="–"/>
              <a:defRPr sz="2000"/>
            </a:lvl8pPr>
            <a:lvl9pPr indent="-355600" lvl="8" marL="4114800" algn="l">
              <a:spcBef>
                <a:spcPts val="400"/>
              </a:spcBef>
              <a:spcAft>
                <a:spcPts val="0"/>
              </a:spcAft>
              <a:buSzPts val="2000"/>
              <a:buFont typeface="Tahoma"/>
              <a:buChar char="–"/>
              <a:defRPr sz="2000"/>
            </a:lvl9pPr>
          </a:lstStyle>
          <a:p/>
        </p:txBody>
      </p:sp>
      <p:sp>
        <p:nvSpPr>
          <p:cNvPr id="22" name="Google Shape;22;p2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Tahoma"/>
              <a:buNone/>
              <a:defRPr sz="1400"/>
            </a:lvl1pPr>
            <a:lvl2pPr indent="-228600" lvl="1" marL="914400" algn="l">
              <a:spcBef>
                <a:spcPts val="240"/>
              </a:spcBef>
              <a:spcAft>
                <a:spcPts val="0"/>
              </a:spcAft>
              <a:buClr>
                <a:schemeClr val="dk1"/>
              </a:buClr>
              <a:buSzPts val="900"/>
              <a:buFont typeface="Tahoma"/>
              <a:buNone/>
              <a:defRPr sz="1200"/>
            </a:lvl2pPr>
            <a:lvl3pPr indent="-228600" lvl="2" marL="1371600" algn="l">
              <a:spcBef>
                <a:spcPts val="200"/>
              </a:spcBef>
              <a:spcAft>
                <a:spcPts val="0"/>
              </a:spcAft>
              <a:buClr>
                <a:schemeClr val="dk1"/>
              </a:buClr>
              <a:buSzPts val="1000"/>
              <a:buFont typeface="Tahoma"/>
              <a:buNone/>
              <a:defRPr sz="1000"/>
            </a:lvl3pPr>
            <a:lvl4pPr indent="-228600" lvl="3" marL="1828800" algn="l">
              <a:spcBef>
                <a:spcPts val="180"/>
              </a:spcBef>
              <a:spcAft>
                <a:spcPts val="0"/>
              </a:spcAft>
              <a:buClr>
                <a:schemeClr val="dk1"/>
              </a:buClr>
              <a:buSzPts val="900"/>
              <a:buFont typeface="Tahoma"/>
              <a:buNone/>
              <a:defRPr sz="900"/>
            </a:lvl4pPr>
            <a:lvl5pPr indent="-228600" lvl="4" marL="2286000" algn="l">
              <a:spcBef>
                <a:spcPts val="180"/>
              </a:spcBef>
              <a:spcAft>
                <a:spcPts val="0"/>
              </a:spcAft>
              <a:buSzPts val="900"/>
              <a:buFont typeface="Tahoma"/>
              <a:buNone/>
              <a:defRPr sz="900"/>
            </a:lvl5pPr>
            <a:lvl6pPr indent="-228600" lvl="5" marL="2743200" algn="l">
              <a:spcBef>
                <a:spcPts val="180"/>
              </a:spcBef>
              <a:spcAft>
                <a:spcPts val="0"/>
              </a:spcAft>
              <a:buSzPts val="900"/>
              <a:buFont typeface="Tahoma"/>
              <a:buNone/>
              <a:defRPr sz="900"/>
            </a:lvl6pPr>
            <a:lvl7pPr indent="-228600" lvl="6" marL="3200400" algn="l">
              <a:spcBef>
                <a:spcPts val="180"/>
              </a:spcBef>
              <a:spcAft>
                <a:spcPts val="0"/>
              </a:spcAft>
              <a:buSzPts val="900"/>
              <a:buFont typeface="Tahoma"/>
              <a:buNone/>
              <a:defRPr sz="900"/>
            </a:lvl7pPr>
            <a:lvl8pPr indent="-228600" lvl="7" marL="3657600" algn="l">
              <a:spcBef>
                <a:spcPts val="180"/>
              </a:spcBef>
              <a:spcAft>
                <a:spcPts val="0"/>
              </a:spcAft>
              <a:buSzPts val="900"/>
              <a:buFont typeface="Tahoma"/>
              <a:buNone/>
              <a:defRPr sz="900"/>
            </a:lvl8pPr>
            <a:lvl9pPr indent="-228600" lvl="8" marL="4114800" algn="l">
              <a:spcBef>
                <a:spcPts val="180"/>
              </a:spcBef>
              <a:spcAft>
                <a:spcPts val="0"/>
              </a:spcAft>
              <a:buSzPts val="900"/>
              <a:buFont typeface="Tahoma"/>
              <a:buNone/>
              <a:defRPr sz="900"/>
            </a:lvl9pPr>
          </a:lstStyle>
          <a:p/>
        </p:txBody>
      </p:sp>
      <p:sp>
        <p:nvSpPr>
          <p:cNvPr id="23" name="Google Shape;23;p20"/>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0"/>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76" name="Shape 76"/>
        <p:cNvGrpSpPr/>
        <p:nvPr/>
      </p:nvGrpSpPr>
      <p:grpSpPr>
        <a:xfrm>
          <a:off x="0" y="0"/>
          <a:ext cx="0" cy="0"/>
          <a:chOff x="0" y="0"/>
          <a:chExt cx="0" cy="0"/>
        </a:xfrm>
      </p:grpSpPr>
      <p:sp>
        <p:nvSpPr>
          <p:cNvPr id="77" name="Google Shape;77;p54"/>
          <p:cNvSpPr txBox="1"/>
          <p:nvPr>
            <p:ph type="title"/>
          </p:nvPr>
        </p:nvSpPr>
        <p:spPr>
          <a:xfrm>
            <a:off x="1828800" y="1"/>
            <a:ext cx="10363200" cy="92551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4"/>
          <p:cNvSpPr txBox="1"/>
          <p:nvPr>
            <p:ph idx="1" type="body"/>
          </p:nvPr>
        </p:nvSpPr>
        <p:spPr>
          <a:xfrm rot="5400000">
            <a:off x="4038600" y="-976312"/>
            <a:ext cx="4114800" cy="10363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9" name="Google Shape;79;p54"/>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4"/>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4"/>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縦書きテキスト" type="vertTitleAndTx">
  <p:cSld name="VERTICAL_TITLE_AND_VERTICAL_TEXT">
    <p:spTree>
      <p:nvGrpSpPr>
        <p:cNvPr id="82" name="Shape 82"/>
        <p:cNvGrpSpPr/>
        <p:nvPr/>
      </p:nvGrpSpPr>
      <p:grpSpPr>
        <a:xfrm>
          <a:off x="0" y="0"/>
          <a:ext cx="0" cy="0"/>
          <a:chOff x="0" y="0"/>
          <a:chExt cx="0" cy="0"/>
        </a:xfrm>
      </p:grpSpPr>
      <p:sp>
        <p:nvSpPr>
          <p:cNvPr id="83" name="Google Shape;83;p55"/>
          <p:cNvSpPr txBox="1"/>
          <p:nvPr>
            <p:ph type="title"/>
          </p:nvPr>
        </p:nvSpPr>
        <p:spPr>
          <a:xfrm rot="5400000">
            <a:off x="7242970" y="2228058"/>
            <a:ext cx="5332413" cy="273684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5"/>
          <p:cNvSpPr txBox="1"/>
          <p:nvPr>
            <p:ph idx="1" type="body"/>
          </p:nvPr>
        </p:nvSpPr>
        <p:spPr>
          <a:xfrm rot="5400000">
            <a:off x="1666611" y="-408251"/>
            <a:ext cx="5332413" cy="8009467"/>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5" name="Google Shape;85;p55"/>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5"/>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5"/>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 4 つのコンテンツ" type="fourObj">
  <p:cSld name="FOUR_OBJECTS">
    <p:spTree>
      <p:nvGrpSpPr>
        <p:cNvPr id="88" name="Shape 88"/>
        <p:cNvGrpSpPr/>
        <p:nvPr/>
      </p:nvGrpSpPr>
      <p:grpSpPr>
        <a:xfrm>
          <a:off x="0" y="0"/>
          <a:ext cx="0" cy="0"/>
          <a:chOff x="0" y="0"/>
          <a:chExt cx="0" cy="0"/>
        </a:xfrm>
      </p:grpSpPr>
      <p:sp>
        <p:nvSpPr>
          <p:cNvPr id="89" name="Google Shape;89;p56"/>
          <p:cNvSpPr txBox="1"/>
          <p:nvPr>
            <p:ph type="title"/>
          </p:nvPr>
        </p:nvSpPr>
        <p:spPr>
          <a:xfrm>
            <a:off x="1170988" y="0"/>
            <a:ext cx="10363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6"/>
          <p:cNvSpPr txBox="1"/>
          <p:nvPr>
            <p:ph idx="1" type="body"/>
          </p:nvPr>
        </p:nvSpPr>
        <p:spPr>
          <a:xfrm>
            <a:off x="914400" y="21478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 name="Google Shape;91;p56"/>
          <p:cNvSpPr txBox="1"/>
          <p:nvPr>
            <p:ph idx="2" type="body"/>
          </p:nvPr>
        </p:nvSpPr>
        <p:spPr>
          <a:xfrm>
            <a:off x="6197600" y="21478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 name="Google Shape;92;p56"/>
          <p:cNvSpPr txBox="1"/>
          <p:nvPr>
            <p:ph idx="3" type="body"/>
          </p:nvPr>
        </p:nvSpPr>
        <p:spPr>
          <a:xfrm>
            <a:off x="914400" y="42814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3" name="Google Shape;93;p56"/>
          <p:cNvSpPr txBox="1"/>
          <p:nvPr>
            <p:ph idx="4" type="body"/>
          </p:nvPr>
        </p:nvSpPr>
        <p:spPr>
          <a:xfrm>
            <a:off x="6197600" y="42814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4" name="Google Shape;94;p56"/>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6"/>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6"/>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コンテンツ" type="objOnly">
  <p:cSld name="OBJECT_ONLY">
    <p:spTree>
      <p:nvGrpSpPr>
        <p:cNvPr id="97" name="Shape 97"/>
        <p:cNvGrpSpPr/>
        <p:nvPr/>
      </p:nvGrpSpPr>
      <p:grpSpPr>
        <a:xfrm>
          <a:off x="0" y="0"/>
          <a:ext cx="0" cy="0"/>
          <a:chOff x="0" y="0"/>
          <a:chExt cx="0" cy="0"/>
        </a:xfrm>
      </p:grpSpPr>
      <p:sp>
        <p:nvSpPr>
          <p:cNvPr id="98" name="Google Shape;98;p57"/>
          <p:cNvSpPr txBox="1"/>
          <p:nvPr>
            <p:ph idx="1" type="body"/>
          </p:nvPr>
        </p:nvSpPr>
        <p:spPr>
          <a:xfrm>
            <a:off x="328085" y="930276"/>
            <a:ext cx="10949516" cy="533241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9" name="Google Shape;99;p57"/>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7"/>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7"/>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コンテンツ、2 つのコンテンツ" type="objAndTwoObj">
  <p:cSld name="OBJECT_AND_TWO_OBJECTS">
    <p:spTree>
      <p:nvGrpSpPr>
        <p:cNvPr id="102" name="Shape 102"/>
        <p:cNvGrpSpPr/>
        <p:nvPr/>
      </p:nvGrpSpPr>
      <p:grpSpPr>
        <a:xfrm>
          <a:off x="0" y="0"/>
          <a:ext cx="0" cy="0"/>
          <a:chOff x="0" y="0"/>
          <a:chExt cx="0" cy="0"/>
        </a:xfrm>
      </p:grpSpPr>
      <p:sp>
        <p:nvSpPr>
          <p:cNvPr id="103" name="Google Shape;103;p58"/>
          <p:cNvSpPr txBox="1"/>
          <p:nvPr>
            <p:ph type="title"/>
          </p:nvPr>
        </p:nvSpPr>
        <p:spPr>
          <a:xfrm>
            <a:off x="1170988" y="0"/>
            <a:ext cx="10363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8"/>
          <p:cNvSpPr txBox="1"/>
          <p:nvPr>
            <p:ph idx="1" type="body"/>
          </p:nvPr>
        </p:nvSpPr>
        <p:spPr>
          <a:xfrm>
            <a:off x="914400" y="2147888"/>
            <a:ext cx="50800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5" name="Google Shape;105;p58"/>
          <p:cNvSpPr txBox="1"/>
          <p:nvPr>
            <p:ph idx="2" type="body"/>
          </p:nvPr>
        </p:nvSpPr>
        <p:spPr>
          <a:xfrm>
            <a:off x="6197600" y="21478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6" name="Google Shape;106;p58"/>
          <p:cNvSpPr txBox="1"/>
          <p:nvPr>
            <p:ph idx="3" type="body"/>
          </p:nvPr>
        </p:nvSpPr>
        <p:spPr>
          <a:xfrm>
            <a:off x="6197600" y="4281488"/>
            <a:ext cx="5080000" cy="19812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7" name="Google Shape;107;p58"/>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8"/>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8"/>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表" type="tbl">
  <p:cSld name="TABLE">
    <p:spTree>
      <p:nvGrpSpPr>
        <p:cNvPr id="110" name="Shape 110"/>
        <p:cNvGrpSpPr/>
        <p:nvPr/>
      </p:nvGrpSpPr>
      <p:grpSpPr>
        <a:xfrm>
          <a:off x="0" y="0"/>
          <a:ext cx="0" cy="0"/>
          <a:chOff x="0" y="0"/>
          <a:chExt cx="0" cy="0"/>
        </a:xfrm>
      </p:grpSpPr>
      <p:sp>
        <p:nvSpPr>
          <p:cNvPr id="111" name="Google Shape;111;p59"/>
          <p:cNvSpPr txBox="1"/>
          <p:nvPr>
            <p:ph type="title"/>
          </p:nvPr>
        </p:nvSpPr>
        <p:spPr>
          <a:xfrm>
            <a:off x="1080677" y="0"/>
            <a:ext cx="10363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9"/>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9"/>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9"/>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図表または組織図" type="dgm">
  <p:cSld name="DIAGRAM">
    <p:spTree>
      <p:nvGrpSpPr>
        <p:cNvPr id="115" name="Shape 115"/>
        <p:cNvGrpSpPr/>
        <p:nvPr/>
      </p:nvGrpSpPr>
      <p:grpSpPr>
        <a:xfrm>
          <a:off x="0" y="0"/>
          <a:ext cx="0" cy="0"/>
          <a:chOff x="0" y="0"/>
          <a:chExt cx="0" cy="0"/>
        </a:xfrm>
      </p:grpSpPr>
      <p:sp>
        <p:nvSpPr>
          <p:cNvPr id="116" name="Google Shape;116;p60"/>
          <p:cNvSpPr txBox="1"/>
          <p:nvPr>
            <p:ph type="title"/>
          </p:nvPr>
        </p:nvSpPr>
        <p:spPr>
          <a:xfrm>
            <a:off x="1170987" y="0"/>
            <a:ext cx="10363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60"/>
          <p:cNvSpPr/>
          <p:nvPr>
            <p:ph idx="2" type="dgm"/>
          </p:nvPr>
        </p:nvSpPr>
        <p:spPr>
          <a:xfrm>
            <a:off x="914400" y="2147888"/>
            <a:ext cx="10363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Tahoma"/>
              <a:buChar char="•"/>
              <a:defRPr b="0" i="0" sz="3200" u="none" cap="none" strike="noStrike">
                <a:solidFill>
                  <a:schemeClr val="dk1"/>
                </a:solidFill>
                <a:latin typeface="Tahoma"/>
                <a:ea typeface="Tahoma"/>
                <a:cs typeface="Tahoma"/>
                <a:sym typeface="Tahoma"/>
              </a:defRPr>
            </a:lvl1pPr>
            <a:lvl2pPr lvl="1" marR="0" rtl="0" algn="l">
              <a:spcBef>
                <a:spcPts val="560"/>
              </a:spcBef>
              <a:spcAft>
                <a:spcPts val="0"/>
              </a:spcAft>
              <a:buClr>
                <a:schemeClr val="dk1"/>
              </a:buClr>
              <a:buSzPts val="2100"/>
              <a:buFont typeface="Tahoma"/>
              <a:buChar char="•"/>
              <a:defRPr b="0" i="0" sz="2800" u="none" cap="none" strike="noStrike">
                <a:solidFill>
                  <a:schemeClr val="dk1"/>
                </a:solidFill>
                <a:latin typeface="Tahoma"/>
                <a:ea typeface="Tahoma"/>
                <a:cs typeface="Tahoma"/>
                <a:sym typeface="Tahoma"/>
              </a:defRPr>
            </a:lvl2pPr>
            <a:lvl3pPr lvl="2" marR="0" rtl="0" algn="l">
              <a:spcBef>
                <a:spcPts val="480"/>
              </a:spcBef>
              <a:spcAft>
                <a:spcPts val="0"/>
              </a:spcAft>
              <a:buClr>
                <a:schemeClr val="dk1"/>
              </a:buClr>
              <a:buSzPts val="2400"/>
              <a:buFont typeface="Tahoma"/>
              <a:buChar char="•"/>
              <a:defRPr b="0" i="0" sz="2400" u="none" cap="none" strike="noStrike">
                <a:solidFill>
                  <a:schemeClr val="dk1"/>
                </a:solidFill>
                <a:latin typeface="Tahoma"/>
                <a:ea typeface="Tahoma"/>
                <a:cs typeface="Tahoma"/>
                <a:sym typeface="Tahoma"/>
              </a:defRPr>
            </a:lvl3pPr>
            <a:lvl4pPr lvl="3" marR="0" rtl="0" algn="l">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4pPr>
            <a:lvl5pPr lvl="4"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5pPr>
            <a:lvl6pPr lvl="5"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6pPr>
            <a:lvl7pPr lvl="6"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7pPr>
            <a:lvl8pPr lvl="7"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8pPr>
            <a:lvl9pPr lvl="8"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9pPr>
          </a:lstStyle>
          <a:p/>
        </p:txBody>
      </p:sp>
      <p:sp>
        <p:nvSpPr>
          <p:cNvPr id="118" name="Google Shape;118;p60"/>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60"/>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60"/>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27" name="Shape 127"/>
        <p:cNvGrpSpPr/>
        <p:nvPr/>
      </p:nvGrpSpPr>
      <p:grpSpPr>
        <a:xfrm>
          <a:off x="0" y="0"/>
          <a:ext cx="0" cy="0"/>
          <a:chOff x="0" y="0"/>
          <a:chExt cx="0" cy="0"/>
        </a:xfrm>
      </p:grpSpPr>
      <p:sp>
        <p:nvSpPr>
          <p:cNvPr id="128" name="Google Shape;128;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9" name="Google Shape;129;p2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0" name="Google Shape;130;p2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rgbClr val="000000"/>
                </a:solidFill>
                <a:latin typeface="Arial"/>
                <a:ea typeface="Arial"/>
                <a:cs typeface="Arial"/>
                <a:sym typeface="Arial"/>
              </a:defRPr>
            </a:lvl1pPr>
            <a:lvl2pPr indent="0" lvl="1" marL="0" algn="r">
              <a:spcBef>
                <a:spcPts val="0"/>
              </a:spcBef>
              <a:buNone/>
              <a:defRPr b="0" i="0" sz="1400" u="none" cap="none" strike="noStrike">
                <a:solidFill>
                  <a:srgbClr val="000000"/>
                </a:solidFill>
                <a:latin typeface="Arial"/>
                <a:ea typeface="Arial"/>
                <a:cs typeface="Arial"/>
                <a:sym typeface="Arial"/>
              </a:defRPr>
            </a:lvl2pPr>
            <a:lvl3pPr indent="0" lvl="2" marL="0" algn="r">
              <a:spcBef>
                <a:spcPts val="0"/>
              </a:spcBef>
              <a:buNone/>
              <a:defRPr b="0" i="0" sz="1400" u="none" cap="none" strike="noStrike">
                <a:solidFill>
                  <a:srgbClr val="000000"/>
                </a:solidFill>
                <a:latin typeface="Arial"/>
                <a:ea typeface="Arial"/>
                <a:cs typeface="Arial"/>
                <a:sym typeface="Arial"/>
              </a:defRPr>
            </a:lvl3pPr>
            <a:lvl4pPr indent="0" lvl="3" marL="0" algn="r">
              <a:spcBef>
                <a:spcPts val="0"/>
              </a:spcBef>
              <a:buNone/>
              <a:defRPr b="0" i="0" sz="1400" u="none" cap="none" strike="noStrike">
                <a:solidFill>
                  <a:srgbClr val="000000"/>
                </a:solidFill>
                <a:latin typeface="Arial"/>
                <a:ea typeface="Arial"/>
                <a:cs typeface="Arial"/>
                <a:sym typeface="Arial"/>
              </a:defRPr>
            </a:lvl4pPr>
            <a:lvl5pPr indent="0" lvl="4" marL="0" algn="r">
              <a:spcBef>
                <a:spcPts val="0"/>
              </a:spcBef>
              <a:buNone/>
              <a:defRPr b="0" i="0" sz="1400" u="none" cap="none" strike="noStrike">
                <a:solidFill>
                  <a:srgbClr val="000000"/>
                </a:solidFill>
                <a:latin typeface="Arial"/>
                <a:ea typeface="Arial"/>
                <a:cs typeface="Arial"/>
                <a:sym typeface="Arial"/>
              </a:defRPr>
            </a:lvl5pPr>
            <a:lvl6pPr indent="0" lvl="5" marL="0" algn="r">
              <a:spcBef>
                <a:spcPts val="0"/>
              </a:spcBef>
              <a:buNone/>
              <a:defRPr b="0" i="0" sz="1400" u="none" cap="none" strike="noStrike">
                <a:solidFill>
                  <a:srgbClr val="000000"/>
                </a:solidFill>
                <a:latin typeface="Arial"/>
                <a:ea typeface="Arial"/>
                <a:cs typeface="Arial"/>
                <a:sym typeface="Arial"/>
              </a:defRPr>
            </a:lvl6pPr>
            <a:lvl7pPr indent="0" lvl="6" marL="0" algn="r">
              <a:spcBef>
                <a:spcPts val="0"/>
              </a:spcBef>
              <a:buNone/>
              <a:defRPr b="0" i="0" sz="1400" u="none" cap="none" strike="noStrike">
                <a:solidFill>
                  <a:srgbClr val="000000"/>
                </a:solidFill>
                <a:latin typeface="Arial"/>
                <a:ea typeface="Arial"/>
                <a:cs typeface="Arial"/>
                <a:sym typeface="Arial"/>
              </a:defRPr>
            </a:lvl7pPr>
            <a:lvl8pPr indent="0" lvl="7" marL="0" algn="r">
              <a:spcBef>
                <a:spcPts val="0"/>
              </a:spcBef>
              <a:buNone/>
              <a:defRPr b="0" i="0" sz="1400" u="none" cap="none" strike="noStrike">
                <a:solidFill>
                  <a:srgbClr val="000000"/>
                </a:solidFill>
                <a:latin typeface="Arial"/>
                <a:ea typeface="Arial"/>
                <a:cs typeface="Arial"/>
                <a:sym typeface="Arial"/>
              </a:defRPr>
            </a:lvl8pPr>
            <a:lvl9pPr indent="0" lvl="8" marL="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133" name="Shape 133"/>
        <p:cNvGrpSpPr/>
        <p:nvPr/>
      </p:nvGrpSpPr>
      <p:grpSpPr>
        <a:xfrm>
          <a:off x="0" y="0"/>
          <a:ext cx="0" cy="0"/>
          <a:chOff x="0" y="0"/>
          <a:chExt cx="0" cy="0"/>
        </a:xfrm>
      </p:grpSpPr>
      <p:sp>
        <p:nvSpPr>
          <p:cNvPr id="134" name="Google Shape;134;p2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 name="Google Shape;135;p2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36" name="Google Shape;136;p2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400" u="none" cap="none" strike="noStrike">
                <a:solidFill>
                  <a:srgbClr val="000000"/>
                </a:solidFill>
                <a:latin typeface="Arial"/>
                <a:ea typeface="Arial"/>
                <a:cs typeface="Arial"/>
                <a:sym typeface="Arial"/>
              </a:defRPr>
            </a:lvl1pPr>
            <a:lvl2pPr indent="0" lvl="1" marL="0" algn="r">
              <a:spcBef>
                <a:spcPts val="0"/>
              </a:spcBef>
              <a:buNone/>
              <a:defRPr b="0" i="0" sz="1400" u="none" cap="none" strike="noStrike">
                <a:solidFill>
                  <a:srgbClr val="000000"/>
                </a:solidFill>
                <a:latin typeface="Arial"/>
                <a:ea typeface="Arial"/>
                <a:cs typeface="Arial"/>
                <a:sym typeface="Arial"/>
              </a:defRPr>
            </a:lvl2pPr>
            <a:lvl3pPr indent="0" lvl="2" marL="0" algn="r">
              <a:spcBef>
                <a:spcPts val="0"/>
              </a:spcBef>
              <a:buNone/>
              <a:defRPr b="0" i="0" sz="1400" u="none" cap="none" strike="noStrike">
                <a:solidFill>
                  <a:srgbClr val="000000"/>
                </a:solidFill>
                <a:latin typeface="Arial"/>
                <a:ea typeface="Arial"/>
                <a:cs typeface="Arial"/>
                <a:sym typeface="Arial"/>
              </a:defRPr>
            </a:lvl3pPr>
            <a:lvl4pPr indent="0" lvl="3" marL="0" algn="r">
              <a:spcBef>
                <a:spcPts val="0"/>
              </a:spcBef>
              <a:buNone/>
              <a:defRPr b="0" i="0" sz="1400" u="none" cap="none" strike="noStrike">
                <a:solidFill>
                  <a:srgbClr val="000000"/>
                </a:solidFill>
                <a:latin typeface="Arial"/>
                <a:ea typeface="Arial"/>
                <a:cs typeface="Arial"/>
                <a:sym typeface="Arial"/>
              </a:defRPr>
            </a:lvl4pPr>
            <a:lvl5pPr indent="0" lvl="4" marL="0" algn="r">
              <a:spcBef>
                <a:spcPts val="0"/>
              </a:spcBef>
              <a:buNone/>
              <a:defRPr b="0" i="0" sz="1400" u="none" cap="none" strike="noStrike">
                <a:solidFill>
                  <a:srgbClr val="000000"/>
                </a:solidFill>
                <a:latin typeface="Arial"/>
                <a:ea typeface="Arial"/>
                <a:cs typeface="Arial"/>
                <a:sym typeface="Arial"/>
              </a:defRPr>
            </a:lvl5pPr>
            <a:lvl6pPr indent="0" lvl="5" marL="0" algn="r">
              <a:spcBef>
                <a:spcPts val="0"/>
              </a:spcBef>
              <a:buNone/>
              <a:defRPr b="0" i="0" sz="1400" u="none" cap="none" strike="noStrike">
                <a:solidFill>
                  <a:srgbClr val="000000"/>
                </a:solidFill>
                <a:latin typeface="Arial"/>
                <a:ea typeface="Arial"/>
                <a:cs typeface="Arial"/>
                <a:sym typeface="Arial"/>
              </a:defRPr>
            </a:lvl6pPr>
            <a:lvl7pPr indent="0" lvl="6" marL="0" algn="r">
              <a:spcBef>
                <a:spcPts val="0"/>
              </a:spcBef>
              <a:buNone/>
              <a:defRPr b="0" i="0" sz="1400" u="none" cap="none" strike="noStrike">
                <a:solidFill>
                  <a:srgbClr val="000000"/>
                </a:solidFill>
                <a:latin typeface="Arial"/>
                <a:ea typeface="Arial"/>
                <a:cs typeface="Arial"/>
                <a:sym typeface="Arial"/>
              </a:defRPr>
            </a:lvl7pPr>
            <a:lvl8pPr indent="0" lvl="7" marL="0" algn="r">
              <a:spcBef>
                <a:spcPts val="0"/>
              </a:spcBef>
              <a:buNone/>
              <a:defRPr b="0" i="0" sz="1400" u="none" cap="none" strike="noStrike">
                <a:solidFill>
                  <a:srgbClr val="000000"/>
                </a:solidFill>
                <a:latin typeface="Arial"/>
                <a:ea typeface="Arial"/>
                <a:cs typeface="Arial"/>
                <a:sym typeface="Arial"/>
              </a:defRPr>
            </a:lvl8pPr>
            <a:lvl9pPr indent="0" lvl="8" marL="0" algn="r">
              <a:spcBef>
                <a:spcPts val="0"/>
              </a:spcBef>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139" name="Shape 139"/>
        <p:cNvGrpSpPr/>
        <p:nvPr/>
      </p:nvGrpSpPr>
      <p:grpSpPr>
        <a:xfrm>
          <a:off x="0" y="0"/>
          <a:ext cx="0" cy="0"/>
          <a:chOff x="0" y="0"/>
          <a:chExt cx="0" cy="0"/>
        </a:xfrm>
      </p:grpSpPr>
      <p:sp>
        <p:nvSpPr>
          <p:cNvPr id="140" name="Google Shape;140;p6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1" name="Google Shape;141;p6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42" name="Google Shape;142;p6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6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6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26" name="Shape 26"/>
        <p:cNvGrpSpPr/>
        <p:nvPr/>
      </p:nvGrpSpPr>
      <p:grpSpPr>
        <a:xfrm>
          <a:off x="0" y="0"/>
          <a:ext cx="0" cy="0"/>
          <a:chOff x="0" y="0"/>
          <a:chExt cx="0" cy="0"/>
        </a:xfrm>
      </p:grpSpPr>
      <p:sp>
        <p:nvSpPr>
          <p:cNvPr id="27" name="Google Shape;27;p46"/>
          <p:cNvSpPr txBox="1"/>
          <p:nvPr>
            <p:ph type="ctrTitle"/>
          </p:nvPr>
        </p:nvSpPr>
        <p:spPr>
          <a:xfrm>
            <a:off x="2438400" y="1828800"/>
            <a:ext cx="9245600" cy="2362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6"/>
          <p:cNvSpPr txBox="1"/>
          <p:nvPr>
            <p:ph idx="1" type="subTitle"/>
          </p:nvPr>
        </p:nvSpPr>
        <p:spPr>
          <a:xfrm>
            <a:off x="2438400" y="4572000"/>
            <a:ext cx="9245600" cy="1295400"/>
          </a:xfrm>
          <a:prstGeom prst="rect">
            <a:avLst/>
          </a:prstGeom>
          <a:noFill/>
          <a:ln>
            <a:noFill/>
          </a:ln>
        </p:spPr>
        <p:txBody>
          <a:bodyPr anchorCtr="0" anchor="t" bIns="45700" lIns="91425" spcFirstLastPara="1" rIns="91425" wrap="square" tIns="45700">
            <a:noAutofit/>
          </a:bodyPr>
          <a:lstStyle>
            <a:lvl1pPr lvl="0" algn="l">
              <a:spcBef>
                <a:spcPts val="640"/>
              </a:spcBef>
              <a:spcAft>
                <a:spcPts val="0"/>
              </a:spcAft>
              <a:buClr>
                <a:schemeClr val="dk1"/>
              </a:buClr>
              <a:buSzPts val="3200"/>
              <a:buFont typeface="Tahoma"/>
              <a:buNone/>
              <a:defRPr/>
            </a:lvl1pPr>
            <a:lvl2pPr lvl="1" algn="l">
              <a:spcBef>
                <a:spcPts val="360"/>
              </a:spcBef>
              <a:spcAft>
                <a:spcPts val="0"/>
              </a:spcAft>
              <a:buClr>
                <a:schemeClr val="dk1"/>
              </a:buClr>
              <a:buSzPts val="135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
        <p:nvSpPr>
          <p:cNvPr id="29" name="Google Shape;29;p46"/>
          <p:cNvSpPr txBox="1"/>
          <p:nvPr>
            <p:ph idx="10" type="dt"/>
          </p:nvPr>
        </p:nvSpPr>
        <p:spPr>
          <a:xfrm>
            <a:off x="7112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6"/>
          <p:cNvSpPr txBox="1"/>
          <p:nvPr>
            <p:ph idx="11" type="ftr"/>
          </p:nvPr>
        </p:nvSpPr>
        <p:spPr>
          <a:xfrm>
            <a:off x="42672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6"/>
          <p:cNvSpPr txBox="1"/>
          <p:nvPr>
            <p:ph idx="12" type="sldNum"/>
          </p:nvPr>
        </p:nvSpPr>
        <p:spPr>
          <a:xfrm>
            <a:off x="91440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145" name="Shape 145"/>
        <p:cNvGrpSpPr/>
        <p:nvPr/>
      </p:nvGrpSpPr>
      <p:grpSpPr>
        <a:xfrm>
          <a:off x="0" y="0"/>
          <a:ext cx="0" cy="0"/>
          <a:chOff x="0" y="0"/>
          <a:chExt cx="0" cy="0"/>
        </a:xfrm>
      </p:grpSpPr>
      <p:sp>
        <p:nvSpPr>
          <p:cNvPr id="146" name="Google Shape;146;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6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48" name="Google Shape;148;p6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49" name="Google Shape;149;p6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6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6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152" name="Shape 152"/>
        <p:cNvGrpSpPr/>
        <p:nvPr/>
      </p:nvGrpSpPr>
      <p:grpSpPr>
        <a:xfrm>
          <a:off x="0" y="0"/>
          <a:ext cx="0" cy="0"/>
          <a:chOff x="0" y="0"/>
          <a:chExt cx="0" cy="0"/>
        </a:xfrm>
      </p:grpSpPr>
      <p:sp>
        <p:nvSpPr>
          <p:cNvPr id="153" name="Google Shape;153;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63"/>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55" name="Google Shape;155;p6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56" name="Google Shape;156;p63"/>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57" name="Google Shape;157;p63"/>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58" name="Google Shape;158;p6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6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161" name="Shape 161"/>
        <p:cNvGrpSpPr/>
        <p:nvPr/>
      </p:nvGrpSpPr>
      <p:grpSpPr>
        <a:xfrm>
          <a:off x="0" y="0"/>
          <a:ext cx="0" cy="0"/>
          <a:chOff x="0" y="0"/>
          <a:chExt cx="0" cy="0"/>
        </a:xfrm>
      </p:grpSpPr>
      <p:sp>
        <p:nvSpPr>
          <p:cNvPr id="162" name="Google Shape;162;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6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6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6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166" name="Shape 166"/>
        <p:cNvGrpSpPr/>
        <p:nvPr/>
      </p:nvGrpSpPr>
      <p:grpSpPr>
        <a:xfrm>
          <a:off x="0" y="0"/>
          <a:ext cx="0" cy="0"/>
          <a:chOff x="0" y="0"/>
          <a:chExt cx="0" cy="0"/>
        </a:xfrm>
      </p:grpSpPr>
      <p:sp>
        <p:nvSpPr>
          <p:cNvPr id="167" name="Google Shape;167;p6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10;コンテンツ" type="objTx">
  <p:cSld name="OBJECT_WITH_CAPTION_TEXT">
    <p:spTree>
      <p:nvGrpSpPr>
        <p:cNvPr id="170" name="Shape 170"/>
        <p:cNvGrpSpPr/>
        <p:nvPr/>
      </p:nvGrpSpPr>
      <p:grpSpPr>
        <a:xfrm>
          <a:off x="0" y="0"/>
          <a:ext cx="0" cy="0"/>
          <a:chOff x="0" y="0"/>
          <a:chExt cx="0" cy="0"/>
        </a:xfrm>
      </p:grpSpPr>
      <p:sp>
        <p:nvSpPr>
          <p:cNvPr id="171" name="Google Shape;171;p66"/>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2" name="Google Shape;172;p66"/>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73" name="Google Shape;173;p66"/>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74" name="Google Shape;174;p6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6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177" name="Shape 177"/>
        <p:cNvGrpSpPr/>
        <p:nvPr/>
      </p:nvGrpSpPr>
      <p:grpSpPr>
        <a:xfrm>
          <a:off x="0" y="0"/>
          <a:ext cx="0" cy="0"/>
          <a:chOff x="0" y="0"/>
          <a:chExt cx="0" cy="0"/>
        </a:xfrm>
      </p:grpSpPr>
      <p:sp>
        <p:nvSpPr>
          <p:cNvPr id="178" name="Google Shape;178;p6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9" name="Google Shape;179;p67"/>
          <p:cNvSpPr/>
          <p:nvPr>
            <p:ph idx="2" type="pic"/>
          </p:nvPr>
        </p:nvSpPr>
        <p:spPr>
          <a:xfrm>
            <a:off x="2389717" y="612775"/>
            <a:ext cx="7315200" cy="4114800"/>
          </a:xfrm>
          <a:prstGeom prst="rect">
            <a:avLst/>
          </a:prstGeom>
          <a:noFill/>
          <a:ln>
            <a:noFill/>
          </a:ln>
        </p:spPr>
      </p:sp>
      <p:sp>
        <p:nvSpPr>
          <p:cNvPr id="180" name="Google Shape;180;p6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81" name="Google Shape;181;p6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6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6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10;縦書きテキスト" type="vertTx">
  <p:cSld name="VERTICAL_TEXT">
    <p:spTree>
      <p:nvGrpSpPr>
        <p:cNvPr id="184" name="Shape 184"/>
        <p:cNvGrpSpPr/>
        <p:nvPr/>
      </p:nvGrpSpPr>
      <p:grpSpPr>
        <a:xfrm>
          <a:off x="0" y="0"/>
          <a:ext cx="0" cy="0"/>
          <a:chOff x="0" y="0"/>
          <a:chExt cx="0" cy="0"/>
        </a:xfrm>
      </p:grpSpPr>
      <p:sp>
        <p:nvSpPr>
          <p:cNvPr id="185" name="Google Shape;185;p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6" name="Google Shape;186;p68"/>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7" name="Google Shape;187;p6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6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190" name="Shape 190"/>
        <p:cNvGrpSpPr/>
        <p:nvPr/>
      </p:nvGrpSpPr>
      <p:grpSpPr>
        <a:xfrm>
          <a:off x="0" y="0"/>
          <a:ext cx="0" cy="0"/>
          <a:chOff x="0" y="0"/>
          <a:chExt cx="0" cy="0"/>
        </a:xfrm>
      </p:grpSpPr>
      <p:sp>
        <p:nvSpPr>
          <p:cNvPr id="191" name="Google Shape;191;p69"/>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2" name="Google Shape;192;p69"/>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3" name="Google Shape;193;p6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6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6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2 つのコンテンツ" type="txAndTwoObj">
  <p:cSld name="TEXT_AND_TWO_OBJECTS">
    <p:spTree>
      <p:nvGrpSpPr>
        <p:cNvPr id="196" name="Shape 196"/>
        <p:cNvGrpSpPr/>
        <p:nvPr/>
      </p:nvGrpSpPr>
      <p:grpSpPr>
        <a:xfrm>
          <a:off x="0" y="0"/>
          <a:ext cx="0" cy="0"/>
          <a:chOff x="0" y="0"/>
          <a:chExt cx="0" cy="0"/>
        </a:xfrm>
      </p:grpSpPr>
      <p:sp>
        <p:nvSpPr>
          <p:cNvPr id="197" name="Google Shape;197;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8" name="Google Shape;198;p7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9" name="Google Shape;199;p70"/>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0" name="Google Shape;200;p70"/>
          <p:cNvSpPr txBox="1"/>
          <p:nvPr>
            <p:ph idx="3"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1" name="Google Shape;201;p7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7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コンテンツ" type="txAndObj">
  <p:cSld name="TEXT_AND_OBJECT">
    <p:spTree>
      <p:nvGrpSpPr>
        <p:cNvPr id="204" name="Shape 204"/>
        <p:cNvGrpSpPr/>
        <p:nvPr/>
      </p:nvGrpSpPr>
      <p:grpSpPr>
        <a:xfrm>
          <a:off x="0" y="0"/>
          <a:ext cx="0" cy="0"/>
          <a:chOff x="0" y="0"/>
          <a:chExt cx="0" cy="0"/>
        </a:xfrm>
      </p:grpSpPr>
      <p:sp>
        <p:nvSpPr>
          <p:cNvPr id="205" name="Google Shape;205;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6" name="Google Shape;206;p71"/>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7" name="Google Shape;207;p71"/>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8" name="Google Shape;208;p7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7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rgbClr val="000000"/>
                </a:solidFill>
                <a:latin typeface="Arial"/>
                <a:ea typeface="Arial"/>
                <a:cs typeface="Arial"/>
                <a:sym typeface="Arial"/>
              </a:defRPr>
            </a:lvl1pPr>
            <a:lvl2pPr indent="0" lvl="1" marL="0" algn="r">
              <a:spcBef>
                <a:spcPts val="0"/>
              </a:spcBef>
              <a:buNone/>
              <a:defRPr sz="1400">
                <a:solidFill>
                  <a:srgbClr val="000000"/>
                </a:solidFill>
                <a:latin typeface="Arial"/>
                <a:ea typeface="Arial"/>
                <a:cs typeface="Arial"/>
                <a:sym typeface="Arial"/>
              </a:defRPr>
            </a:lvl2pPr>
            <a:lvl3pPr indent="0" lvl="2" marL="0" algn="r">
              <a:spcBef>
                <a:spcPts val="0"/>
              </a:spcBef>
              <a:buNone/>
              <a:defRPr sz="1400">
                <a:solidFill>
                  <a:srgbClr val="000000"/>
                </a:solidFill>
                <a:latin typeface="Arial"/>
                <a:ea typeface="Arial"/>
                <a:cs typeface="Arial"/>
                <a:sym typeface="Arial"/>
              </a:defRPr>
            </a:lvl3pPr>
            <a:lvl4pPr indent="0" lvl="3" marL="0" algn="r">
              <a:spcBef>
                <a:spcPts val="0"/>
              </a:spcBef>
              <a:buNone/>
              <a:defRPr sz="1400">
                <a:solidFill>
                  <a:srgbClr val="000000"/>
                </a:solidFill>
                <a:latin typeface="Arial"/>
                <a:ea typeface="Arial"/>
                <a:cs typeface="Arial"/>
                <a:sym typeface="Arial"/>
              </a:defRPr>
            </a:lvl4pPr>
            <a:lvl5pPr indent="0" lvl="4" marL="0" algn="r">
              <a:spcBef>
                <a:spcPts val="0"/>
              </a:spcBef>
              <a:buNone/>
              <a:defRPr sz="1400">
                <a:solidFill>
                  <a:srgbClr val="000000"/>
                </a:solidFill>
                <a:latin typeface="Arial"/>
                <a:ea typeface="Arial"/>
                <a:cs typeface="Arial"/>
                <a:sym typeface="Arial"/>
              </a:defRPr>
            </a:lvl5pPr>
            <a:lvl6pPr indent="0" lvl="5" marL="0" algn="r">
              <a:spcBef>
                <a:spcPts val="0"/>
              </a:spcBef>
              <a:buNone/>
              <a:defRPr sz="1400">
                <a:solidFill>
                  <a:srgbClr val="000000"/>
                </a:solidFill>
                <a:latin typeface="Arial"/>
                <a:ea typeface="Arial"/>
                <a:cs typeface="Arial"/>
                <a:sym typeface="Arial"/>
              </a:defRPr>
            </a:lvl6pPr>
            <a:lvl7pPr indent="0" lvl="6" marL="0" algn="r">
              <a:spcBef>
                <a:spcPts val="0"/>
              </a:spcBef>
              <a:buNone/>
              <a:defRPr sz="1400">
                <a:solidFill>
                  <a:srgbClr val="000000"/>
                </a:solidFill>
                <a:latin typeface="Arial"/>
                <a:ea typeface="Arial"/>
                <a:cs typeface="Arial"/>
                <a:sym typeface="Arial"/>
              </a:defRPr>
            </a:lvl7pPr>
            <a:lvl8pPr indent="0" lvl="7" marL="0" algn="r">
              <a:spcBef>
                <a:spcPts val="0"/>
              </a:spcBef>
              <a:buNone/>
              <a:defRPr sz="1400">
                <a:solidFill>
                  <a:srgbClr val="000000"/>
                </a:solidFill>
                <a:latin typeface="Arial"/>
                <a:ea typeface="Arial"/>
                <a:cs typeface="Arial"/>
                <a:sym typeface="Arial"/>
              </a:defRPr>
            </a:lvl8pPr>
            <a:lvl9pPr indent="0" lvl="8" mar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32" name="Shape 32"/>
        <p:cNvGrpSpPr/>
        <p:nvPr/>
      </p:nvGrpSpPr>
      <p:grpSpPr>
        <a:xfrm>
          <a:off x="0" y="0"/>
          <a:ext cx="0" cy="0"/>
          <a:chOff x="0" y="0"/>
          <a:chExt cx="0" cy="0"/>
        </a:xfrm>
      </p:grpSpPr>
      <p:sp>
        <p:nvSpPr>
          <p:cNvPr id="33" name="Google Shape;33;p47"/>
          <p:cNvSpPr txBox="1"/>
          <p:nvPr>
            <p:ph type="title"/>
          </p:nvPr>
        </p:nvSpPr>
        <p:spPr>
          <a:xfrm>
            <a:off x="1828800" y="-1"/>
            <a:ext cx="10363200" cy="92568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7"/>
          <p:cNvSpPr txBox="1"/>
          <p:nvPr>
            <p:ph idx="1" type="body"/>
          </p:nvPr>
        </p:nvSpPr>
        <p:spPr>
          <a:xfrm>
            <a:off x="914400" y="2147888"/>
            <a:ext cx="103632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14325" lvl="1" marL="914400" algn="l">
              <a:spcBef>
                <a:spcPts val="360"/>
              </a:spcBef>
              <a:spcAft>
                <a:spcPts val="0"/>
              </a:spcAft>
              <a:buClr>
                <a:schemeClr val="dk1"/>
              </a:buClr>
              <a:buSzPts val="135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 name="Google Shape;35;p47"/>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7"/>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7"/>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17" name="Shape 217"/>
        <p:cNvGrpSpPr/>
        <p:nvPr/>
      </p:nvGrpSpPr>
      <p:grpSpPr>
        <a:xfrm>
          <a:off x="0" y="0"/>
          <a:ext cx="0" cy="0"/>
          <a:chOff x="0" y="0"/>
          <a:chExt cx="0" cy="0"/>
        </a:xfrm>
      </p:grpSpPr>
      <p:sp>
        <p:nvSpPr>
          <p:cNvPr id="218" name="Google Shape;218;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21" name="Shape 221"/>
        <p:cNvGrpSpPr/>
        <p:nvPr/>
      </p:nvGrpSpPr>
      <p:grpSpPr>
        <a:xfrm>
          <a:off x="0" y="0"/>
          <a:ext cx="0" cy="0"/>
          <a:chOff x="0" y="0"/>
          <a:chExt cx="0" cy="0"/>
        </a:xfrm>
      </p:grpSpPr>
      <p:sp>
        <p:nvSpPr>
          <p:cNvPr id="222" name="Google Shape;222;p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2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4" name="Google Shape;224;p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227" name="Shape 227"/>
        <p:cNvGrpSpPr/>
        <p:nvPr/>
      </p:nvGrpSpPr>
      <p:grpSpPr>
        <a:xfrm>
          <a:off x="0" y="0"/>
          <a:ext cx="0" cy="0"/>
          <a:chOff x="0" y="0"/>
          <a:chExt cx="0" cy="0"/>
        </a:xfrm>
      </p:grpSpPr>
      <p:sp>
        <p:nvSpPr>
          <p:cNvPr id="228" name="Google Shape;228;p7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7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30" name="Google Shape;230;p7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7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7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233" name="Shape 233"/>
        <p:cNvGrpSpPr/>
        <p:nvPr/>
      </p:nvGrpSpPr>
      <p:grpSpPr>
        <a:xfrm>
          <a:off x="0" y="0"/>
          <a:ext cx="0" cy="0"/>
          <a:chOff x="0" y="0"/>
          <a:chExt cx="0" cy="0"/>
        </a:xfrm>
      </p:grpSpPr>
      <p:sp>
        <p:nvSpPr>
          <p:cNvPr id="234" name="Google Shape;234;p7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7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36" name="Google Shape;236;p7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7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7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239" name="Shape 239"/>
        <p:cNvGrpSpPr/>
        <p:nvPr/>
      </p:nvGrpSpPr>
      <p:grpSpPr>
        <a:xfrm>
          <a:off x="0" y="0"/>
          <a:ext cx="0" cy="0"/>
          <a:chOff x="0" y="0"/>
          <a:chExt cx="0" cy="0"/>
        </a:xfrm>
      </p:grpSpPr>
      <p:sp>
        <p:nvSpPr>
          <p:cNvPr id="240" name="Google Shape;240;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7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2" name="Google Shape;242;p74"/>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3" name="Google Shape;243;p7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7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7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246" name="Shape 246"/>
        <p:cNvGrpSpPr/>
        <p:nvPr/>
      </p:nvGrpSpPr>
      <p:grpSpPr>
        <a:xfrm>
          <a:off x="0" y="0"/>
          <a:ext cx="0" cy="0"/>
          <a:chOff x="0" y="0"/>
          <a:chExt cx="0" cy="0"/>
        </a:xfrm>
      </p:grpSpPr>
      <p:sp>
        <p:nvSpPr>
          <p:cNvPr id="247" name="Google Shape;247;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7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49" name="Google Shape;249;p7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0" name="Google Shape;250;p7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51" name="Google Shape;251;p7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52" name="Google Shape;252;p7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7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7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255" name="Shape 255"/>
        <p:cNvGrpSpPr/>
        <p:nvPr/>
      </p:nvGrpSpPr>
      <p:grpSpPr>
        <a:xfrm>
          <a:off x="0" y="0"/>
          <a:ext cx="0" cy="0"/>
          <a:chOff x="0" y="0"/>
          <a:chExt cx="0" cy="0"/>
        </a:xfrm>
      </p:grpSpPr>
      <p:sp>
        <p:nvSpPr>
          <p:cNvPr id="256" name="Google Shape;256;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7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7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7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10;コンテンツ" type="objTx">
  <p:cSld name="OBJECT_WITH_CAPTION_TEXT">
    <p:spTree>
      <p:nvGrpSpPr>
        <p:cNvPr id="260" name="Shape 260"/>
        <p:cNvGrpSpPr/>
        <p:nvPr/>
      </p:nvGrpSpPr>
      <p:grpSpPr>
        <a:xfrm>
          <a:off x="0" y="0"/>
          <a:ext cx="0" cy="0"/>
          <a:chOff x="0" y="0"/>
          <a:chExt cx="0" cy="0"/>
        </a:xfrm>
      </p:grpSpPr>
      <p:sp>
        <p:nvSpPr>
          <p:cNvPr id="261" name="Google Shape;261;p7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7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63" name="Google Shape;263;p7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64" name="Google Shape;264;p7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7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7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267" name="Shape 267"/>
        <p:cNvGrpSpPr/>
        <p:nvPr/>
      </p:nvGrpSpPr>
      <p:grpSpPr>
        <a:xfrm>
          <a:off x="0" y="0"/>
          <a:ext cx="0" cy="0"/>
          <a:chOff x="0" y="0"/>
          <a:chExt cx="0" cy="0"/>
        </a:xfrm>
      </p:grpSpPr>
      <p:sp>
        <p:nvSpPr>
          <p:cNvPr id="268" name="Google Shape;268;p7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78"/>
          <p:cNvSpPr/>
          <p:nvPr>
            <p:ph idx="2" type="pic"/>
          </p:nvPr>
        </p:nvSpPr>
        <p:spPr>
          <a:xfrm>
            <a:off x="2389717" y="612775"/>
            <a:ext cx="7315200" cy="4114800"/>
          </a:xfrm>
          <a:prstGeom prst="rect">
            <a:avLst/>
          </a:prstGeom>
          <a:noFill/>
          <a:ln>
            <a:noFill/>
          </a:ln>
        </p:spPr>
      </p:sp>
      <p:sp>
        <p:nvSpPr>
          <p:cNvPr id="270" name="Google Shape;270;p7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71" name="Google Shape;271;p7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7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7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10;縦書きテキスト" type="vertTx">
  <p:cSld name="VERTICAL_TEXT">
    <p:spTree>
      <p:nvGrpSpPr>
        <p:cNvPr id="274" name="Shape 274"/>
        <p:cNvGrpSpPr/>
        <p:nvPr/>
      </p:nvGrpSpPr>
      <p:grpSpPr>
        <a:xfrm>
          <a:off x="0" y="0"/>
          <a:ext cx="0" cy="0"/>
          <a:chOff x="0" y="0"/>
          <a:chExt cx="0" cy="0"/>
        </a:xfrm>
      </p:grpSpPr>
      <p:sp>
        <p:nvSpPr>
          <p:cNvPr id="275" name="Google Shape;275;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79"/>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7" name="Google Shape;277;p7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7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7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38" name="Shape 38"/>
        <p:cNvGrpSpPr/>
        <p:nvPr/>
      </p:nvGrpSpPr>
      <p:grpSpPr>
        <a:xfrm>
          <a:off x="0" y="0"/>
          <a:ext cx="0" cy="0"/>
          <a:chOff x="0" y="0"/>
          <a:chExt cx="0" cy="0"/>
        </a:xfrm>
      </p:grpSpPr>
      <p:sp>
        <p:nvSpPr>
          <p:cNvPr id="39" name="Google Shape;39;p48"/>
          <p:cNvSpPr txBox="1"/>
          <p:nvPr>
            <p:ph type="title"/>
          </p:nvPr>
        </p:nvSpPr>
        <p:spPr>
          <a:xfrm>
            <a:off x="963084" y="2216857"/>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8"/>
          <p:cNvSpPr txBox="1"/>
          <p:nvPr>
            <p:ph idx="1" type="body"/>
          </p:nvPr>
        </p:nvSpPr>
        <p:spPr>
          <a:xfrm>
            <a:off x="963084" y="5187069"/>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Tahoma"/>
              <a:buNone/>
              <a:defRPr sz="2000"/>
            </a:lvl1pPr>
            <a:lvl2pPr indent="-228600" lvl="1" marL="914400" algn="l">
              <a:spcBef>
                <a:spcPts val="360"/>
              </a:spcBef>
              <a:spcAft>
                <a:spcPts val="0"/>
              </a:spcAft>
              <a:buClr>
                <a:schemeClr val="dk1"/>
              </a:buClr>
              <a:buSzPts val="1350"/>
              <a:buFont typeface="Tahoma"/>
              <a:buNone/>
              <a:defRPr sz="1800"/>
            </a:lvl2pPr>
            <a:lvl3pPr indent="-228600" lvl="2" marL="1371600" algn="l">
              <a:spcBef>
                <a:spcPts val="320"/>
              </a:spcBef>
              <a:spcAft>
                <a:spcPts val="0"/>
              </a:spcAft>
              <a:buClr>
                <a:schemeClr val="dk1"/>
              </a:buClr>
              <a:buSzPts val="1600"/>
              <a:buFont typeface="Tahoma"/>
              <a:buNone/>
              <a:defRPr sz="1600"/>
            </a:lvl3pPr>
            <a:lvl4pPr indent="-228600" lvl="3" marL="1828800" algn="l">
              <a:spcBef>
                <a:spcPts val="280"/>
              </a:spcBef>
              <a:spcAft>
                <a:spcPts val="0"/>
              </a:spcAft>
              <a:buClr>
                <a:schemeClr val="dk1"/>
              </a:buClr>
              <a:buSzPts val="1400"/>
              <a:buFont typeface="Tahoma"/>
              <a:buNone/>
              <a:defRPr sz="1400"/>
            </a:lvl4pPr>
            <a:lvl5pPr indent="-228600" lvl="4" marL="2286000" algn="l">
              <a:spcBef>
                <a:spcPts val="280"/>
              </a:spcBef>
              <a:spcAft>
                <a:spcPts val="0"/>
              </a:spcAft>
              <a:buSzPts val="1400"/>
              <a:buFont typeface="Tahoma"/>
              <a:buNone/>
              <a:defRPr sz="1400"/>
            </a:lvl5pPr>
            <a:lvl6pPr indent="-228600" lvl="5" marL="2743200" algn="l">
              <a:spcBef>
                <a:spcPts val="280"/>
              </a:spcBef>
              <a:spcAft>
                <a:spcPts val="0"/>
              </a:spcAft>
              <a:buSzPts val="1400"/>
              <a:buFont typeface="Tahoma"/>
              <a:buNone/>
              <a:defRPr sz="1400"/>
            </a:lvl6pPr>
            <a:lvl7pPr indent="-228600" lvl="6" marL="3200400" algn="l">
              <a:spcBef>
                <a:spcPts val="280"/>
              </a:spcBef>
              <a:spcAft>
                <a:spcPts val="0"/>
              </a:spcAft>
              <a:buSzPts val="1400"/>
              <a:buFont typeface="Tahoma"/>
              <a:buNone/>
              <a:defRPr sz="1400"/>
            </a:lvl7pPr>
            <a:lvl8pPr indent="-228600" lvl="7" marL="3657600" algn="l">
              <a:spcBef>
                <a:spcPts val="280"/>
              </a:spcBef>
              <a:spcAft>
                <a:spcPts val="0"/>
              </a:spcAft>
              <a:buSzPts val="1400"/>
              <a:buFont typeface="Tahoma"/>
              <a:buNone/>
              <a:defRPr sz="1400"/>
            </a:lvl8pPr>
            <a:lvl9pPr indent="-228600" lvl="8" marL="4114800" algn="l">
              <a:spcBef>
                <a:spcPts val="280"/>
              </a:spcBef>
              <a:spcAft>
                <a:spcPts val="0"/>
              </a:spcAft>
              <a:buSzPts val="1400"/>
              <a:buFont typeface="Tahoma"/>
              <a:buNone/>
              <a:defRPr sz="1400"/>
            </a:lvl9pPr>
          </a:lstStyle>
          <a:p/>
        </p:txBody>
      </p:sp>
      <p:sp>
        <p:nvSpPr>
          <p:cNvPr id="41" name="Google Shape;41;p48"/>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8"/>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8"/>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280" name="Shape 280"/>
        <p:cNvGrpSpPr/>
        <p:nvPr/>
      </p:nvGrpSpPr>
      <p:grpSpPr>
        <a:xfrm>
          <a:off x="0" y="0"/>
          <a:ext cx="0" cy="0"/>
          <a:chOff x="0" y="0"/>
          <a:chExt cx="0" cy="0"/>
        </a:xfrm>
      </p:grpSpPr>
      <p:sp>
        <p:nvSpPr>
          <p:cNvPr id="281" name="Google Shape;281;p80"/>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80"/>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3" name="Google Shape;283;p8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8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8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92" name="Shape 292"/>
        <p:cNvGrpSpPr/>
        <p:nvPr/>
      </p:nvGrpSpPr>
      <p:grpSpPr>
        <a:xfrm>
          <a:off x="0" y="0"/>
          <a:ext cx="0" cy="0"/>
          <a:chOff x="0" y="0"/>
          <a:chExt cx="0" cy="0"/>
        </a:xfrm>
      </p:grpSpPr>
      <p:sp>
        <p:nvSpPr>
          <p:cNvPr id="293" name="Google Shape;293;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96" name="Shape 296"/>
        <p:cNvGrpSpPr/>
        <p:nvPr/>
      </p:nvGrpSpPr>
      <p:grpSpPr>
        <a:xfrm>
          <a:off x="0" y="0"/>
          <a:ext cx="0" cy="0"/>
          <a:chOff x="0" y="0"/>
          <a:chExt cx="0" cy="0"/>
        </a:xfrm>
      </p:grpSpPr>
      <p:sp>
        <p:nvSpPr>
          <p:cNvPr id="297" name="Google Shape;297;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3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9" name="Google Shape;299;p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302" name="Shape 302"/>
        <p:cNvGrpSpPr/>
        <p:nvPr/>
      </p:nvGrpSpPr>
      <p:grpSpPr>
        <a:xfrm>
          <a:off x="0" y="0"/>
          <a:ext cx="0" cy="0"/>
          <a:chOff x="0" y="0"/>
          <a:chExt cx="0" cy="0"/>
        </a:xfrm>
      </p:grpSpPr>
      <p:sp>
        <p:nvSpPr>
          <p:cNvPr id="303" name="Google Shape;303;p8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8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05" name="Google Shape;305;p8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8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8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308" name="Shape 308"/>
        <p:cNvGrpSpPr/>
        <p:nvPr/>
      </p:nvGrpSpPr>
      <p:grpSpPr>
        <a:xfrm>
          <a:off x="0" y="0"/>
          <a:ext cx="0" cy="0"/>
          <a:chOff x="0" y="0"/>
          <a:chExt cx="0" cy="0"/>
        </a:xfrm>
      </p:grpSpPr>
      <p:sp>
        <p:nvSpPr>
          <p:cNvPr id="309" name="Google Shape;309;p82"/>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82"/>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1" name="Google Shape;311;p8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8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8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314" name="Shape 314"/>
        <p:cNvGrpSpPr/>
        <p:nvPr/>
      </p:nvGrpSpPr>
      <p:grpSpPr>
        <a:xfrm>
          <a:off x="0" y="0"/>
          <a:ext cx="0" cy="0"/>
          <a:chOff x="0" y="0"/>
          <a:chExt cx="0" cy="0"/>
        </a:xfrm>
      </p:grpSpPr>
      <p:sp>
        <p:nvSpPr>
          <p:cNvPr id="315" name="Google Shape;315;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 name="Google Shape;316;p83"/>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7" name="Google Shape;317;p83"/>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8" name="Google Shape;318;p8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8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8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321" name="Shape 321"/>
        <p:cNvGrpSpPr/>
        <p:nvPr/>
      </p:nvGrpSpPr>
      <p:grpSpPr>
        <a:xfrm>
          <a:off x="0" y="0"/>
          <a:ext cx="0" cy="0"/>
          <a:chOff x="0" y="0"/>
          <a:chExt cx="0" cy="0"/>
        </a:xfrm>
      </p:grpSpPr>
      <p:sp>
        <p:nvSpPr>
          <p:cNvPr id="322" name="Google Shape;322;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84"/>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24" name="Google Shape;324;p84"/>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5" name="Google Shape;325;p84"/>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26" name="Google Shape;326;p84"/>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7" name="Google Shape;327;p8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8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8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330" name="Shape 330"/>
        <p:cNvGrpSpPr/>
        <p:nvPr/>
      </p:nvGrpSpPr>
      <p:grpSpPr>
        <a:xfrm>
          <a:off x="0" y="0"/>
          <a:ext cx="0" cy="0"/>
          <a:chOff x="0" y="0"/>
          <a:chExt cx="0" cy="0"/>
        </a:xfrm>
      </p:grpSpPr>
      <p:sp>
        <p:nvSpPr>
          <p:cNvPr id="331" name="Google Shape;331;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8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8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8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10;コンテンツ" type="objTx">
  <p:cSld name="OBJECT_WITH_CAPTION_TEXT">
    <p:spTree>
      <p:nvGrpSpPr>
        <p:cNvPr id="335" name="Shape 335"/>
        <p:cNvGrpSpPr/>
        <p:nvPr/>
      </p:nvGrpSpPr>
      <p:grpSpPr>
        <a:xfrm>
          <a:off x="0" y="0"/>
          <a:ext cx="0" cy="0"/>
          <a:chOff x="0" y="0"/>
          <a:chExt cx="0" cy="0"/>
        </a:xfrm>
      </p:grpSpPr>
      <p:sp>
        <p:nvSpPr>
          <p:cNvPr id="336" name="Google Shape;336;p86"/>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86"/>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38" name="Google Shape;338;p86"/>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39" name="Google Shape;339;p8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8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8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342" name="Shape 342"/>
        <p:cNvGrpSpPr/>
        <p:nvPr/>
      </p:nvGrpSpPr>
      <p:grpSpPr>
        <a:xfrm>
          <a:off x="0" y="0"/>
          <a:ext cx="0" cy="0"/>
          <a:chOff x="0" y="0"/>
          <a:chExt cx="0" cy="0"/>
        </a:xfrm>
      </p:grpSpPr>
      <p:sp>
        <p:nvSpPr>
          <p:cNvPr id="343" name="Google Shape;343;p8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87"/>
          <p:cNvSpPr/>
          <p:nvPr>
            <p:ph idx="2" type="pic"/>
          </p:nvPr>
        </p:nvSpPr>
        <p:spPr>
          <a:xfrm>
            <a:off x="2389717" y="612775"/>
            <a:ext cx="7315200" cy="4114800"/>
          </a:xfrm>
          <a:prstGeom prst="rect">
            <a:avLst/>
          </a:prstGeom>
          <a:noFill/>
          <a:ln>
            <a:noFill/>
          </a:ln>
        </p:spPr>
      </p:sp>
      <p:sp>
        <p:nvSpPr>
          <p:cNvPr id="345" name="Google Shape;345;p8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46" name="Google Shape;346;p8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8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8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44" name="Shape 44"/>
        <p:cNvGrpSpPr/>
        <p:nvPr/>
      </p:nvGrpSpPr>
      <p:grpSpPr>
        <a:xfrm>
          <a:off x="0" y="0"/>
          <a:ext cx="0" cy="0"/>
          <a:chOff x="0" y="0"/>
          <a:chExt cx="0" cy="0"/>
        </a:xfrm>
      </p:grpSpPr>
      <p:sp>
        <p:nvSpPr>
          <p:cNvPr id="45" name="Google Shape;45;p49"/>
          <p:cNvSpPr txBox="1"/>
          <p:nvPr>
            <p:ph type="title"/>
          </p:nvPr>
        </p:nvSpPr>
        <p:spPr>
          <a:xfrm>
            <a:off x="1828800" y="1"/>
            <a:ext cx="10363200" cy="92551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9"/>
          <p:cNvSpPr txBox="1"/>
          <p:nvPr>
            <p:ph idx="1" type="body"/>
          </p:nvPr>
        </p:nvSpPr>
        <p:spPr>
          <a:xfrm>
            <a:off x="914400" y="2147888"/>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Tahoma"/>
              <a:buChar char="•"/>
              <a:defRPr sz="2800"/>
            </a:lvl1pPr>
            <a:lvl2pPr indent="-342900" lvl="1" marL="914400" algn="l">
              <a:spcBef>
                <a:spcPts val="480"/>
              </a:spcBef>
              <a:spcAft>
                <a:spcPts val="0"/>
              </a:spcAft>
              <a:buClr>
                <a:schemeClr val="dk1"/>
              </a:buClr>
              <a:buSzPts val="1800"/>
              <a:buFont typeface="Tahoma"/>
              <a:buChar char="•"/>
              <a:defRPr sz="2400"/>
            </a:lvl2pPr>
            <a:lvl3pPr indent="-355600" lvl="2" marL="1371600" algn="l">
              <a:spcBef>
                <a:spcPts val="400"/>
              </a:spcBef>
              <a:spcAft>
                <a:spcPts val="0"/>
              </a:spcAft>
              <a:buClr>
                <a:schemeClr val="dk1"/>
              </a:buClr>
              <a:buSzPts val="2000"/>
              <a:buFont typeface="Tahoma"/>
              <a:buChar char="•"/>
              <a:defRPr sz="2000"/>
            </a:lvl3pPr>
            <a:lvl4pPr indent="-342900" lvl="3" marL="1828800" algn="l">
              <a:spcBef>
                <a:spcPts val="360"/>
              </a:spcBef>
              <a:spcAft>
                <a:spcPts val="0"/>
              </a:spcAft>
              <a:buClr>
                <a:schemeClr val="dk1"/>
              </a:buClr>
              <a:buSzPts val="1800"/>
              <a:buFont typeface="Tahoma"/>
              <a:buChar char="–"/>
              <a:defRPr sz="1800"/>
            </a:lvl4pPr>
            <a:lvl5pPr indent="-342900" lvl="4" marL="2286000" algn="l">
              <a:spcBef>
                <a:spcPts val="360"/>
              </a:spcBef>
              <a:spcAft>
                <a:spcPts val="0"/>
              </a:spcAft>
              <a:buSzPts val="1800"/>
              <a:buFont typeface="Tahoma"/>
              <a:buChar char="–"/>
              <a:defRPr sz="1800"/>
            </a:lvl5pPr>
            <a:lvl6pPr indent="-342900" lvl="5" marL="2743200" algn="l">
              <a:spcBef>
                <a:spcPts val="360"/>
              </a:spcBef>
              <a:spcAft>
                <a:spcPts val="0"/>
              </a:spcAft>
              <a:buSzPts val="1800"/>
              <a:buFont typeface="Tahoma"/>
              <a:buChar char="–"/>
              <a:defRPr sz="1800"/>
            </a:lvl6pPr>
            <a:lvl7pPr indent="-342900" lvl="6" marL="3200400" algn="l">
              <a:spcBef>
                <a:spcPts val="360"/>
              </a:spcBef>
              <a:spcAft>
                <a:spcPts val="0"/>
              </a:spcAft>
              <a:buSzPts val="1800"/>
              <a:buFont typeface="Tahoma"/>
              <a:buChar char="–"/>
              <a:defRPr sz="1800"/>
            </a:lvl7pPr>
            <a:lvl8pPr indent="-342900" lvl="7" marL="3657600" algn="l">
              <a:spcBef>
                <a:spcPts val="360"/>
              </a:spcBef>
              <a:spcAft>
                <a:spcPts val="0"/>
              </a:spcAft>
              <a:buSzPts val="1800"/>
              <a:buFont typeface="Tahoma"/>
              <a:buChar char="–"/>
              <a:defRPr sz="1800"/>
            </a:lvl8pPr>
            <a:lvl9pPr indent="-342900" lvl="8" marL="4114800" algn="l">
              <a:spcBef>
                <a:spcPts val="360"/>
              </a:spcBef>
              <a:spcAft>
                <a:spcPts val="0"/>
              </a:spcAft>
              <a:buSzPts val="1800"/>
              <a:buFont typeface="Tahoma"/>
              <a:buChar char="–"/>
              <a:defRPr sz="1800"/>
            </a:lvl9pPr>
          </a:lstStyle>
          <a:p/>
        </p:txBody>
      </p:sp>
      <p:sp>
        <p:nvSpPr>
          <p:cNvPr id="47" name="Google Shape;47;p49"/>
          <p:cNvSpPr txBox="1"/>
          <p:nvPr>
            <p:ph idx="2" type="body"/>
          </p:nvPr>
        </p:nvSpPr>
        <p:spPr>
          <a:xfrm>
            <a:off x="6197600" y="2147888"/>
            <a:ext cx="508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Tahoma"/>
              <a:buChar char="•"/>
              <a:defRPr sz="2800"/>
            </a:lvl1pPr>
            <a:lvl2pPr indent="-342900" lvl="1" marL="914400" algn="l">
              <a:spcBef>
                <a:spcPts val="480"/>
              </a:spcBef>
              <a:spcAft>
                <a:spcPts val="0"/>
              </a:spcAft>
              <a:buClr>
                <a:schemeClr val="dk1"/>
              </a:buClr>
              <a:buSzPts val="1800"/>
              <a:buFont typeface="Tahoma"/>
              <a:buChar char="•"/>
              <a:defRPr sz="2400"/>
            </a:lvl2pPr>
            <a:lvl3pPr indent="-355600" lvl="2" marL="1371600" algn="l">
              <a:spcBef>
                <a:spcPts val="400"/>
              </a:spcBef>
              <a:spcAft>
                <a:spcPts val="0"/>
              </a:spcAft>
              <a:buClr>
                <a:schemeClr val="dk1"/>
              </a:buClr>
              <a:buSzPts val="2000"/>
              <a:buFont typeface="Tahoma"/>
              <a:buChar char="•"/>
              <a:defRPr sz="2000"/>
            </a:lvl3pPr>
            <a:lvl4pPr indent="-342900" lvl="3" marL="1828800" algn="l">
              <a:spcBef>
                <a:spcPts val="360"/>
              </a:spcBef>
              <a:spcAft>
                <a:spcPts val="0"/>
              </a:spcAft>
              <a:buClr>
                <a:schemeClr val="dk1"/>
              </a:buClr>
              <a:buSzPts val="1800"/>
              <a:buFont typeface="Tahoma"/>
              <a:buChar char="–"/>
              <a:defRPr sz="1800"/>
            </a:lvl4pPr>
            <a:lvl5pPr indent="-342900" lvl="4" marL="2286000" algn="l">
              <a:spcBef>
                <a:spcPts val="360"/>
              </a:spcBef>
              <a:spcAft>
                <a:spcPts val="0"/>
              </a:spcAft>
              <a:buSzPts val="1800"/>
              <a:buFont typeface="Tahoma"/>
              <a:buChar char="–"/>
              <a:defRPr sz="1800"/>
            </a:lvl5pPr>
            <a:lvl6pPr indent="-342900" lvl="5" marL="2743200" algn="l">
              <a:spcBef>
                <a:spcPts val="360"/>
              </a:spcBef>
              <a:spcAft>
                <a:spcPts val="0"/>
              </a:spcAft>
              <a:buSzPts val="1800"/>
              <a:buFont typeface="Tahoma"/>
              <a:buChar char="–"/>
              <a:defRPr sz="1800"/>
            </a:lvl6pPr>
            <a:lvl7pPr indent="-342900" lvl="6" marL="3200400" algn="l">
              <a:spcBef>
                <a:spcPts val="360"/>
              </a:spcBef>
              <a:spcAft>
                <a:spcPts val="0"/>
              </a:spcAft>
              <a:buSzPts val="1800"/>
              <a:buFont typeface="Tahoma"/>
              <a:buChar char="–"/>
              <a:defRPr sz="1800"/>
            </a:lvl7pPr>
            <a:lvl8pPr indent="-342900" lvl="7" marL="3657600" algn="l">
              <a:spcBef>
                <a:spcPts val="360"/>
              </a:spcBef>
              <a:spcAft>
                <a:spcPts val="0"/>
              </a:spcAft>
              <a:buSzPts val="1800"/>
              <a:buFont typeface="Tahoma"/>
              <a:buChar char="–"/>
              <a:defRPr sz="1800"/>
            </a:lvl8pPr>
            <a:lvl9pPr indent="-342900" lvl="8" marL="4114800" algn="l">
              <a:spcBef>
                <a:spcPts val="360"/>
              </a:spcBef>
              <a:spcAft>
                <a:spcPts val="0"/>
              </a:spcAft>
              <a:buSzPts val="1800"/>
              <a:buFont typeface="Tahoma"/>
              <a:buChar char="–"/>
              <a:defRPr sz="1800"/>
            </a:lvl9pPr>
          </a:lstStyle>
          <a:p/>
        </p:txBody>
      </p:sp>
      <p:sp>
        <p:nvSpPr>
          <p:cNvPr id="48" name="Google Shape;48;p49"/>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9"/>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9"/>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10;縦書きテキスト" type="vertTx">
  <p:cSld name="VERTICAL_TEXT">
    <p:spTree>
      <p:nvGrpSpPr>
        <p:cNvPr id="349" name="Shape 349"/>
        <p:cNvGrpSpPr/>
        <p:nvPr/>
      </p:nvGrpSpPr>
      <p:grpSpPr>
        <a:xfrm>
          <a:off x="0" y="0"/>
          <a:ext cx="0" cy="0"/>
          <a:chOff x="0" y="0"/>
          <a:chExt cx="0" cy="0"/>
        </a:xfrm>
      </p:grpSpPr>
      <p:sp>
        <p:nvSpPr>
          <p:cNvPr id="350" name="Google Shape;350;p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88"/>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2" name="Google Shape;352;p8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8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8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355" name="Shape 355"/>
        <p:cNvGrpSpPr/>
        <p:nvPr/>
      </p:nvGrpSpPr>
      <p:grpSpPr>
        <a:xfrm>
          <a:off x="0" y="0"/>
          <a:ext cx="0" cy="0"/>
          <a:chOff x="0" y="0"/>
          <a:chExt cx="0" cy="0"/>
        </a:xfrm>
      </p:grpSpPr>
      <p:sp>
        <p:nvSpPr>
          <p:cNvPr id="356" name="Google Shape;356;p89"/>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89"/>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8" name="Google Shape;358;p8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8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8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367" name="Shape 367"/>
        <p:cNvGrpSpPr/>
        <p:nvPr/>
      </p:nvGrpSpPr>
      <p:grpSpPr>
        <a:xfrm>
          <a:off x="0" y="0"/>
          <a:ext cx="0" cy="0"/>
          <a:chOff x="0" y="0"/>
          <a:chExt cx="0" cy="0"/>
        </a:xfrm>
      </p:grpSpPr>
      <p:sp>
        <p:nvSpPr>
          <p:cNvPr id="368" name="Google Shape;368;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9" name="Google Shape;369;p3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0" name="Google Shape;370;p3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3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3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373" name="Shape 373"/>
        <p:cNvGrpSpPr/>
        <p:nvPr/>
      </p:nvGrpSpPr>
      <p:grpSpPr>
        <a:xfrm>
          <a:off x="0" y="0"/>
          <a:ext cx="0" cy="0"/>
          <a:chOff x="0" y="0"/>
          <a:chExt cx="0" cy="0"/>
        </a:xfrm>
      </p:grpSpPr>
      <p:sp>
        <p:nvSpPr>
          <p:cNvPr id="374" name="Google Shape;374;p3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5" name="Google Shape;375;p3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376" name="Google Shape;376;p3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3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3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379" name="Shape 379"/>
        <p:cNvGrpSpPr/>
        <p:nvPr/>
      </p:nvGrpSpPr>
      <p:grpSpPr>
        <a:xfrm>
          <a:off x="0" y="0"/>
          <a:ext cx="0" cy="0"/>
          <a:chOff x="0" y="0"/>
          <a:chExt cx="0" cy="0"/>
        </a:xfrm>
      </p:grpSpPr>
      <p:sp>
        <p:nvSpPr>
          <p:cNvPr id="380" name="Google Shape;380;p3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1" name="Google Shape;381;p3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382" name="Google Shape;382;p3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3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3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385" name="Shape 385"/>
        <p:cNvGrpSpPr/>
        <p:nvPr/>
      </p:nvGrpSpPr>
      <p:grpSpPr>
        <a:xfrm>
          <a:off x="0" y="0"/>
          <a:ext cx="0" cy="0"/>
          <a:chOff x="0" y="0"/>
          <a:chExt cx="0" cy="0"/>
        </a:xfrm>
      </p:grpSpPr>
      <p:sp>
        <p:nvSpPr>
          <p:cNvPr id="386" name="Google Shape;386;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7" name="Google Shape;387;p3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88" name="Google Shape;388;p3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89" name="Google Shape;389;p3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3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3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392" name="Shape 392"/>
        <p:cNvGrpSpPr/>
        <p:nvPr/>
      </p:nvGrpSpPr>
      <p:grpSpPr>
        <a:xfrm>
          <a:off x="0" y="0"/>
          <a:ext cx="0" cy="0"/>
          <a:chOff x="0" y="0"/>
          <a:chExt cx="0" cy="0"/>
        </a:xfrm>
      </p:grpSpPr>
      <p:sp>
        <p:nvSpPr>
          <p:cNvPr id="393" name="Google Shape;393;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4" name="Google Shape;394;p3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95" name="Google Shape;395;p3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96" name="Google Shape;396;p3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97" name="Google Shape;397;p3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98" name="Google Shape;398;p3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3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3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401" name="Shape 401"/>
        <p:cNvGrpSpPr/>
        <p:nvPr/>
      </p:nvGrpSpPr>
      <p:grpSpPr>
        <a:xfrm>
          <a:off x="0" y="0"/>
          <a:ext cx="0" cy="0"/>
          <a:chOff x="0" y="0"/>
          <a:chExt cx="0" cy="0"/>
        </a:xfrm>
      </p:grpSpPr>
      <p:sp>
        <p:nvSpPr>
          <p:cNvPr id="402" name="Google Shape;402;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3" name="Google Shape;403;p3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3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3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406" name="Shape 406"/>
        <p:cNvGrpSpPr/>
        <p:nvPr/>
      </p:nvGrpSpPr>
      <p:grpSpPr>
        <a:xfrm>
          <a:off x="0" y="0"/>
          <a:ext cx="0" cy="0"/>
          <a:chOff x="0" y="0"/>
          <a:chExt cx="0" cy="0"/>
        </a:xfrm>
      </p:grpSpPr>
      <p:sp>
        <p:nvSpPr>
          <p:cNvPr id="407" name="Google Shape;407;p3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10;コンテンツ" type="objTx">
  <p:cSld name="OBJECT_WITH_CAPTION_TEXT">
    <p:spTree>
      <p:nvGrpSpPr>
        <p:cNvPr id="410" name="Shape 410"/>
        <p:cNvGrpSpPr/>
        <p:nvPr/>
      </p:nvGrpSpPr>
      <p:grpSpPr>
        <a:xfrm>
          <a:off x="0" y="0"/>
          <a:ext cx="0" cy="0"/>
          <a:chOff x="0" y="0"/>
          <a:chExt cx="0" cy="0"/>
        </a:xfrm>
      </p:grpSpPr>
      <p:sp>
        <p:nvSpPr>
          <p:cNvPr id="411" name="Google Shape;411;p4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2" name="Google Shape;412;p4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13" name="Google Shape;413;p4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14" name="Google Shape;414;p4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4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4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51" name="Shape 51"/>
        <p:cNvGrpSpPr/>
        <p:nvPr/>
      </p:nvGrpSpPr>
      <p:grpSpPr>
        <a:xfrm>
          <a:off x="0" y="0"/>
          <a:ext cx="0" cy="0"/>
          <a:chOff x="0" y="0"/>
          <a:chExt cx="0" cy="0"/>
        </a:xfrm>
      </p:grpSpPr>
      <p:sp>
        <p:nvSpPr>
          <p:cNvPr id="52" name="Google Shape;52;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ahoma"/>
              <a:buNone/>
              <a:defRPr b="1" sz="2400"/>
            </a:lvl1pPr>
            <a:lvl2pPr indent="-228600" lvl="1" marL="914400" algn="l">
              <a:spcBef>
                <a:spcPts val="400"/>
              </a:spcBef>
              <a:spcAft>
                <a:spcPts val="0"/>
              </a:spcAft>
              <a:buClr>
                <a:schemeClr val="dk1"/>
              </a:buClr>
              <a:buSzPts val="1500"/>
              <a:buFont typeface="Tahoma"/>
              <a:buNone/>
              <a:defRPr b="1" sz="2000"/>
            </a:lvl2pPr>
            <a:lvl3pPr indent="-228600" lvl="2" marL="1371600" algn="l">
              <a:spcBef>
                <a:spcPts val="360"/>
              </a:spcBef>
              <a:spcAft>
                <a:spcPts val="0"/>
              </a:spcAft>
              <a:buClr>
                <a:schemeClr val="dk1"/>
              </a:buClr>
              <a:buSzPts val="1800"/>
              <a:buFont typeface="Tahoma"/>
              <a:buNone/>
              <a:defRPr b="1" sz="1800"/>
            </a:lvl3pPr>
            <a:lvl4pPr indent="-228600" lvl="3" marL="1828800" algn="l">
              <a:spcBef>
                <a:spcPts val="320"/>
              </a:spcBef>
              <a:spcAft>
                <a:spcPts val="0"/>
              </a:spcAft>
              <a:buClr>
                <a:schemeClr val="dk1"/>
              </a:buClr>
              <a:buSzPts val="1600"/>
              <a:buFont typeface="Tahoma"/>
              <a:buNone/>
              <a:defRPr b="1" sz="1600"/>
            </a:lvl4pPr>
            <a:lvl5pPr indent="-228600" lvl="4" marL="2286000" algn="l">
              <a:spcBef>
                <a:spcPts val="320"/>
              </a:spcBef>
              <a:spcAft>
                <a:spcPts val="0"/>
              </a:spcAft>
              <a:buSzPts val="1600"/>
              <a:buFont typeface="Tahoma"/>
              <a:buNone/>
              <a:defRPr b="1" sz="1600"/>
            </a:lvl5pPr>
            <a:lvl6pPr indent="-228600" lvl="5" marL="2743200" algn="l">
              <a:spcBef>
                <a:spcPts val="320"/>
              </a:spcBef>
              <a:spcAft>
                <a:spcPts val="0"/>
              </a:spcAft>
              <a:buSzPts val="1600"/>
              <a:buFont typeface="Tahoma"/>
              <a:buNone/>
              <a:defRPr b="1" sz="1600"/>
            </a:lvl6pPr>
            <a:lvl7pPr indent="-228600" lvl="6" marL="3200400" algn="l">
              <a:spcBef>
                <a:spcPts val="320"/>
              </a:spcBef>
              <a:spcAft>
                <a:spcPts val="0"/>
              </a:spcAft>
              <a:buSzPts val="1600"/>
              <a:buFont typeface="Tahoma"/>
              <a:buNone/>
              <a:defRPr b="1" sz="1600"/>
            </a:lvl7pPr>
            <a:lvl8pPr indent="-228600" lvl="7" marL="3657600" algn="l">
              <a:spcBef>
                <a:spcPts val="320"/>
              </a:spcBef>
              <a:spcAft>
                <a:spcPts val="0"/>
              </a:spcAft>
              <a:buSzPts val="1600"/>
              <a:buFont typeface="Tahoma"/>
              <a:buNone/>
              <a:defRPr b="1" sz="1600"/>
            </a:lvl8pPr>
            <a:lvl9pPr indent="-228600" lvl="8" marL="4114800" algn="l">
              <a:spcBef>
                <a:spcPts val="320"/>
              </a:spcBef>
              <a:spcAft>
                <a:spcPts val="0"/>
              </a:spcAft>
              <a:buSzPts val="1600"/>
              <a:buFont typeface="Tahoma"/>
              <a:buNone/>
              <a:defRPr b="1" sz="1600"/>
            </a:lvl9pPr>
          </a:lstStyle>
          <a:p/>
        </p:txBody>
      </p:sp>
      <p:sp>
        <p:nvSpPr>
          <p:cNvPr id="54" name="Google Shape;54;p5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Tahoma"/>
              <a:buChar char="•"/>
              <a:defRPr sz="2400"/>
            </a:lvl1pPr>
            <a:lvl2pPr indent="-323850" lvl="1" marL="914400" algn="l">
              <a:spcBef>
                <a:spcPts val="400"/>
              </a:spcBef>
              <a:spcAft>
                <a:spcPts val="0"/>
              </a:spcAft>
              <a:buClr>
                <a:schemeClr val="dk1"/>
              </a:buClr>
              <a:buSzPts val="1500"/>
              <a:buFont typeface="Tahoma"/>
              <a:buChar char="•"/>
              <a:defRPr sz="2000"/>
            </a:lvl2pPr>
            <a:lvl3pPr indent="-342900" lvl="2" marL="1371600" algn="l">
              <a:spcBef>
                <a:spcPts val="360"/>
              </a:spcBef>
              <a:spcAft>
                <a:spcPts val="0"/>
              </a:spcAft>
              <a:buClr>
                <a:schemeClr val="dk1"/>
              </a:buClr>
              <a:buSzPts val="1800"/>
              <a:buFont typeface="Tahoma"/>
              <a:buChar char="•"/>
              <a:defRPr sz="1800"/>
            </a:lvl3pPr>
            <a:lvl4pPr indent="-330200" lvl="3" marL="1828800" algn="l">
              <a:spcBef>
                <a:spcPts val="320"/>
              </a:spcBef>
              <a:spcAft>
                <a:spcPts val="0"/>
              </a:spcAft>
              <a:buClr>
                <a:schemeClr val="dk1"/>
              </a:buClr>
              <a:buSzPts val="1600"/>
              <a:buFont typeface="Tahoma"/>
              <a:buChar char="–"/>
              <a:defRPr sz="1600"/>
            </a:lvl4pPr>
            <a:lvl5pPr indent="-330200" lvl="4" marL="2286000" algn="l">
              <a:spcBef>
                <a:spcPts val="320"/>
              </a:spcBef>
              <a:spcAft>
                <a:spcPts val="0"/>
              </a:spcAft>
              <a:buSzPts val="1600"/>
              <a:buFont typeface="Tahoma"/>
              <a:buChar char="–"/>
              <a:defRPr sz="1600"/>
            </a:lvl5pPr>
            <a:lvl6pPr indent="-330200" lvl="5" marL="2743200" algn="l">
              <a:spcBef>
                <a:spcPts val="320"/>
              </a:spcBef>
              <a:spcAft>
                <a:spcPts val="0"/>
              </a:spcAft>
              <a:buSzPts val="1600"/>
              <a:buFont typeface="Tahoma"/>
              <a:buChar char="–"/>
              <a:defRPr sz="1600"/>
            </a:lvl6pPr>
            <a:lvl7pPr indent="-330200" lvl="6" marL="3200400" algn="l">
              <a:spcBef>
                <a:spcPts val="320"/>
              </a:spcBef>
              <a:spcAft>
                <a:spcPts val="0"/>
              </a:spcAft>
              <a:buSzPts val="1600"/>
              <a:buFont typeface="Tahoma"/>
              <a:buChar char="–"/>
              <a:defRPr sz="1600"/>
            </a:lvl7pPr>
            <a:lvl8pPr indent="-330200" lvl="7" marL="3657600" algn="l">
              <a:spcBef>
                <a:spcPts val="320"/>
              </a:spcBef>
              <a:spcAft>
                <a:spcPts val="0"/>
              </a:spcAft>
              <a:buSzPts val="1600"/>
              <a:buFont typeface="Tahoma"/>
              <a:buChar char="–"/>
              <a:defRPr sz="1600"/>
            </a:lvl8pPr>
            <a:lvl9pPr indent="-330200" lvl="8" marL="4114800" algn="l">
              <a:spcBef>
                <a:spcPts val="320"/>
              </a:spcBef>
              <a:spcAft>
                <a:spcPts val="0"/>
              </a:spcAft>
              <a:buSzPts val="1600"/>
              <a:buFont typeface="Tahoma"/>
              <a:buChar char="–"/>
              <a:defRPr sz="1600"/>
            </a:lvl9pPr>
          </a:lstStyle>
          <a:p/>
        </p:txBody>
      </p:sp>
      <p:sp>
        <p:nvSpPr>
          <p:cNvPr id="55" name="Google Shape;55;p5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Tahoma"/>
              <a:buNone/>
              <a:defRPr b="1" sz="2400"/>
            </a:lvl1pPr>
            <a:lvl2pPr indent="-228600" lvl="1" marL="914400" algn="l">
              <a:spcBef>
                <a:spcPts val="400"/>
              </a:spcBef>
              <a:spcAft>
                <a:spcPts val="0"/>
              </a:spcAft>
              <a:buClr>
                <a:schemeClr val="dk1"/>
              </a:buClr>
              <a:buSzPts val="1500"/>
              <a:buFont typeface="Tahoma"/>
              <a:buNone/>
              <a:defRPr b="1" sz="2000"/>
            </a:lvl2pPr>
            <a:lvl3pPr indent="-228600" lvl="2" marL="1371600" algn="l">
              <a:spcBef>
                <a:spcPts val="360"/>
              </a:spcBef>
              <a:spcAft>
                <a:spcPts val="0"/>
              </a:spcAft>
              <a:buClr>
                <a:schemeClr val="dk1"/>
              </a:buClr>
              <a:buSzPts val="1800"/>
              <a:buFont typeface="Tahoma"/>
              <a:buNone/>
              <a:defRPr b="1" sz="1800"/>
            </a:lvl3pPr>
            <a:lvl4pPr indent="-228600" lvl="3" marL="1828800" algn="l">
              <a:spcBef>
                <a:spcPts val="320"/>
              </a:spcBef>
              <a:spcAft>
                <a:spcPts val="0"/>
              </a:spcAft>
              <a:buClr>
                <a:schemeClr val="dk1"/>
              </a:buClr>
              <a:buSzPts val="1600"/>
              <a:buFont typeface="Tahoma"/>
              <a:buNone/>
              <a:defRPr b="1" sz="1600"/>
            </a:lvl4pPr>
            <a:lvl5pPr indent="-228600" lvl="4" marL="2286000" algn="l">
              <a:spcBef>
                <a:spcPts val="320"/>
              </a:spcBef>
              <a:spcAft>
                <a:spcPts val="0"/>
              </a:spcAft>
              <a:buSzPts val="1600"/>
              <a:buFont typeface="Tahoma"/>
              <a:buNone/>
              <a:defRPr b="1" sz="1600"/>
            </a:lvl5pPr>
            <a:lvl6pPr indent="-228600" lvl="5" marL="2743200" algn="l">
              <a:spcBef>
                <a:spcPts val="320"/>
              </a:spcBef>
              <a:spcAft>
                <a:spcPts val="0"/>
              </a:spcAft>
              <a:buSzPts val="1600"/>
              <a:buFont typeface="Tahoma"/>
              <a:buNone/>
              <a:defRPr b="1" sz="1600"/>
            </a:lvl6pPr>
            <a:lvl7pPr indent="-228600" lvl="6" marL="3200400" algn="l">
              <a:spcBef>
                <a:spcPts val="320"/>
              </a:spcBef>
              <a:spcAft>
                <a:spcPts val="0"/>
              </a:spcAft>
              <a:buSzPts val="1600"/>
              <a:buFont typeface="Tahoma"/>
              <a:buNone/>
              <a:defRPr b="1" sz="1600"/>
            </a:lvl7pPr>
            <a:lvl8pPr indent="-228600" lvl="7" marL="3657600" algn="l">
              <a:spcBef>
                <a:spcPts val="320"/>
              </a:spcBef>
              <a:spcAft>
                <a:spcPts val="0"/>
              </a:spcAft>
              <a:buSzPts val="1600"/>
              <a:buFont typeface="Tahoma"/>
              <a:buNone/>
              <a:defRPr b="1" sz="1600"/>
            </a:lvl8pPr>
            <a:lvl9pPr indent="-228600" lvl="8" marL="4114800" algn="l">
              <a:spcBef>
                <a:spcPts val="320"/>
              </a:spcBef>
              <a:spcAft>
                <a:spcPts val="0"/>
              </a:spcAft>
              <a:buSzPts val="1600"/>
              <a:buFont typeface="Tahoma"/>
              <a:buNone/>
              <a:defRPr b="1" sz="1600"/>
            </a:lvl9pPr>
          </a:lstStyle>
          <a:p/>
        </p:txBody>
      </p:sp>
      <p:sp>
        <p:nvSpPr>
          <p:cNvPr id="56" name="Google Shape;56;p5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Tahoma"/>
              <a:buChar char="•"/>
              <a:defRPr sz="2400"/>
            </a:lvl1pPr>
            <a:lvl2pPr indent="-323850" lvl="1" marL="914400" algn="l">
              <a:spcBef>
                <a:spcPts val="400"/>
              </a:spcBef>
              <a:spcAft>
                <a:spcPts val="0"/>
              </a:spcAft>
              <a:buClr>
                <a:schemeClr val="dk1"/>
              </a:buClr>
              <a:buSzPts val="1500"/>
              <a:buFont typeface="Tahoma"/>
              <a:buChar char="•"/>
              <a:defRPr sz="2000"/>
            </a:lvl2pPr>
            <a:lvl3pPr indent="-342900" lvl="2" marL="1371600" algn="l">
              <a:spcBef>
                <a:spcPts val="360"/>
              </a:spcBef>
              <a:spcAft>
                <a:spcPts val="0"/>
              </a:spcAft>
              <a:buClr>
                <a:schemeClr val="dk1"/>
              </a:buClr>
              <a:buSzPts val="1800"/>
              <a:buFont typeface="Tahoma"/>
              <a:buChar char="•"/>
              <a:defRPr sz="1800"/>
            </a:lvl3pPr>
            <a:lvl4pPr indent="-330200" lvl="3" marL="1828800" algn="l">
              <a:spcBef>
                <a:spcPts val="320"/>
              </a:spcBef>
              <a:spcAft>
                <a:spcPts val="0"/>
              </a:spcAft>
              <a:buClr>
                <a:schemeClr val="dk1"/>
              </a:buClr>
              <a:buSzPts val="1600"/>
              <a:buFont typeface="Tahoma"/>
              <a:buChar char="–"/>
              <a:defRPr sz="1600"/>
            </a:lvl4pPr>
            <a:lvl5pPr indent="-330200" lvl="4" marL="2286000" algn="l">
              <a:spcBef>
                <a:spcPts val="320"/>
              </a:spcBef>
              <a:spcAft>
                <a:spcPts val="0"/>
              </a:spcAft>
              <a:buSzPts val="1600"/>
              <a:buFont typeface="Tahoma"/>
              <a:buChar char="–"/>
              <a:defRPr sz="1600"/>
            </a:lvl5pPr>
            <a:lvl6pPr indent="-330200" lvl="5" marL="2743200" algn="l">
              <a:spcBef>
                <a:spcPts val="320"/>
              </a:spcBef>
              <a:spcAft>
                <a:spcPts val="0"/>
              </a:spcAft>
              <a:buSzPts val="1600"/>
              <a:buFont typeface="Tahoma"/>
              <a:buChar char="–"/>
              <a:defRPr sz="1600"/>
            </a:lvl6pPr>
            <a:lvl7pPr indent="-330200" lvl="6" marL="3200400" algn="l">
              <a:spcBef>
                <a:spcPts val="320"/>
              </a:spcBef>
              <a:spcAft>
                <a:spcPts val="0"/>
              </a:spcAft>
              <a:buSzPts val="1600"/>
              <a:buFont typeface="Tahoma"/>
              <a:buChar char="–"/>
              <a:defRPr sz="1600"/>
            </a:lvl7pPr>
            <a:lvl8pPr indent="-330200" lvl="7" marL="3657600" algn="l">
              <a:spcBef>
                <a:spcPts val="320"/>
              </a:spcBef>
              <a:spcAft>
                <a:spcPts val="0"/>
              </a:spcAft>
              <a:buSzPts val="1600"/>
              <a:buFont typeface="Tahoma"/>
              <a:buChar char="–"/>
              <a:defRPr sz="1600"/>
            </a:lvl8pPr>
            <a:lvl9pPr indent="-330200" lvl="8" marL="4114800" algn="l">
              <a:spcBef>
                <a:spcPts val="320"/>
              </a:spcBef>
              <a:spcAft>
                <a:spcPts val="0"/>
              </a:spcAft>
              <a:buSzPts val="1600"/>
              <a:buFont typeface="Tahoma"/>
              <a:buChar char="–"/>
              <a:defRPr sz="1600"/>
            </a:lvl9pPr>
          </a:lstStyle>
          <a:p/>
        </p:txBody>
      </p:sp>
      <p:sp>
        <p:nvSpPr>
          <p:cNvPr id="57" name="Google Shape;57;p50"/>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0"/>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0"/>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417" name="Shape 417"/>
        <p:cNvGrpSpPr/>
        <p:nvPr/>
      </p:nvGrpSpPr>
      <p:grpSpPr>
        <a:xfrm>
          <a:off x="0" y="0"/>
          <a:ext cx="0" cy="0"/>
          <a:chOff x="0" y="0"/>
          <a:chExt cx="0" cy="0"/>
        </a:xfrm>
      </p:grpSpPr>
      <p:sp>
        <p:nvSpPr>
          <p:cNvPr id="418" name="Google Shape;418;p4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9" name="Google Shape;419;p41"/>
          <p:cNvSpPr/>
          <p:nvPr>
            <p:ph idx="2" type="pic"/>
          </p:nvPr>
        </p:nvSpPr>
        <p:spPr>
          <a:xfrm>
            <a:off x="2389717" y="612775"/>
            <a:ext cx="7315200" cy="4114800"/>
          </a:xfrm>
          <a:prstGeom prst="rect">
            <a:avLst/>
          </a:prstGeom>
          <a:noFill/>
          <a:ln>
            <a:noFill/>
          </a:ln>
        </p:spPr>
      </p:sp>
      <p:sp>
        <p:nvSpPr>
          <p:cNvPr id="420" name="Google Shape;420;p4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21" name="Google Shape;421;p4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4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4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10;縦書きテキスト" type="vertTx">
  <p:cSld name="VERTICAL_TEXT">
    <p:spTree>
      <p:nvGrpSpPr>
        <p:cNvPr id="424" name="Shape 424"/>
        <p:cNvGrpSpPr/>
        <p:nvPr/>
      </p:nvGrpSpPr>
      <p:grpSpPr>
        <a:xfrm>
          <a:off x="0" y="0"/>
          <a:ext cx="0" cy="0"/>
          <a:chOff x="0" y="0"/>
          <a:chExt cx="0" cy="0"/>
        </a:xfrm>
      </p:grpSpPr>
      <p:sp>
        <p:nvSpPr>
          <p:cNvPr id="425" name="Google Shape;425;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6" name="Google Shape;426;p42"/>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7" name="Google Shape;427;p4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4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4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430" name="Shape 430"/>
        <p:cNvGrpSpPr/>
        <p:nvPr/>
      </p:nvGrpSpPr>
      <p:grpSpPr>
        <a:xfrm>
          <a:off x="0" y="0"/>
          <a:ext cx="0" cy="0"/>
          <a:chOff x="0" y="0"/>
          <a:chExt cx="0" cy="0"/>
        </a:xfrm>
      </p:grpSpPr>
      <p:sp>
        <p:nvSpPr>
          <p:cNvPr id="431" name="Google Shape;431;p43"/>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2" name="Google Shape;432;p43"/>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3" name="Google Shape;433;p4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4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4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2 つのコンテンツ" type="txAndTwoObj">
  <p:cSld name="TEXT_AND_TWO_OBJECTS">
    <p:spTree>
      <p:nvGrpSpPr>
        <p:cNvPr id="436" name="Shape 436"/>
        <p:cNvGrpSpPr/>
        <p:nvPr/>
      </p:nvGrpSpPr>
      <p:grpSpPr>
        <a:xfrm>
          <a:off x="0" y="0"/>
          <a:ext cx="0" cy="0"/>
          <a:chOff x="0" y="0"/>
          <a:chExt cx="0" cy="0"/>
        </a:xfrm>
      </p:grpSpPr>
      <p:sp>
        <p:nvSpPr>
          <p:cNvPr id="437" name="Google Shape;437;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8" name="Google Shape;438;p4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9" name="Google Shape;439;p44"/>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0" name="Google Shape;440;p44"/>
          <p:cNvSpPr txBox="1"/>
          <p:nvPr>
            <p:ph idx="3"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1" name="Google Shape;441;p4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4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3" name="Google Shape;443;p4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コンテンツ" type="txAndObj">
  <p:cSld name="TEXT_AND_OBJECT">
    <p:spTree>
      <p:nvGrpSpPr>
        <p:cNvPr id="444" name="Shape 444"/>
        <p:cNvGrpSpPr/>
        <p:nvPr/>
      </p:nvGrpSpPr>
      <p:grpSpPr>
        <a:xfrm>
          <a:off x="0" y="0"/>
          <a:ext cx="0" cy="0"/>
          <a:chOff x="0" y="0"/>
          <a:chExt cx="0" cy="0"/>
        </a:xfrm>
      </p:grpSpPr>
      <p:sp>
        <p:nvSpPr>
          <p:cNvPr id="445" name="Google Shape;445;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6" name="Google Shape;446;p4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7" name="Google Shape;447;p4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8" name="Google Shape;448;p4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4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u="sng"/>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4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u="sng">
                <a:solidFill>
                  <a:srgbClr val="000000"/>
                </a:solidFill>
                <a:latin typeface="Arial"/>
                <a:ea typeface="Arial"/>
                <a:cs typeface="Arial"/>
                <a:sym typeface="Arial"/>
              </a:defRPr>
            </a:lvl1pPr>
            <a:lvl2pPr indent="0" lvl="1" marL="0" marR="0" algn="r">
              <a:spcBef>
                <a:spcPts val="0"/>
              </a:spcBef>
              <a:buNone/>
              <a:defRPr sz="1400" u="sng">
                <a:solidFill>
                  <a:srgbClr val="000000"/>
                </a:solidFill>
                <a:latin typeface="Arial"/>
                <a:ea typeface="Arial"/>
                <a:cs typeface="Arial"/>
                <a:sym typeface="Arial"/>
              </a:defRPr>
            </a:lvl2pPr>
            <a:lvl3pPr indent="0" lvl="2" marL="0" marR="0" algn="r">
              <a:spcBef>
                <a:spcPts val="0"/>
              </a:spcBef>
              <a:buNone/>
              <a:defRPr sz="1400" u="sng">
                <a:solidFill>
                  <a:srgbClr val="000000"/>
                </a:solidFill>
                <a:latin typeface="Arial"/>
                <a:ea typeface="Arial"/>
                <a:cs typeface="Arial"/>
                <a:sym typeface="Arial"/>
              </a:defRPr>
            </a:lvl3pPr>
            <a:lvl4pPr indent="0" lvl="3" marL="0" marR="0" algn="r">
              <a:spcBef>
                <a:spcPts val="0"/>
              </a:spcBef>
              <a:buNone/>
              <a:defRPr sz="1400" u="sng">
                <a:solidFill>
                  <a:srgbClr val="000000"/>
                </a:solidFill>
                <a:latin typeface="Arial"/>
                <a:ea typeface="Arial"/>
                <a:cs typeface="Arial"/>
                <a:sym typeface="Arial"/>
              </a:defRPr>
            </a:lvl4pPr>
            <a:lvl5pPr indent="0" lvl="4" marL="0" marR="0" algn="r">
              <a:spcBef>
                <a:spcPts val="0"/>
              </a:spcBef>
              <a:buNone/>
              <a:defRPr sz="1400" u="sng">
                <a:solidFill>
                  <a:srgbClr val="000000"/>
                </a:solidFill>
                <a:latin typeface="Arial"/>
                <a:ea typeface="Arial"/>
                <a:cs typeface="Arial"/>
                <a:sym typeface="Arial"/>
              </a:defRPr>
            </a:lvl5pPr>
            <a:lvl6pPr indent="0" lvl="5" marL="0" marR="0" algn="r">
              <a:spcBef>
                <a:spcPts val="0"/>
              </a:spcBef>
              <a:buNone/>
              <a:defRPr sz="1400" u="sng">
                <a:solidFill>
                  <a:srgbClr val="000000"/>
                </a:solidFill>
                <a:latin typeface="Arial"/>
                <a:ea typeface="Arial"/>
                <a:cs typeface="Arial"/>
                <a:sym typeface="Arial"/>
              </a:defRPr>
            </a:lvl6pPr>
            <a:lvl7pPr indent="0" lvl="6" marL="0" marR="0" algn="r">
              <a:spcBef>
                <a:spcPts val="0"/>
              </a:spcBef>
              <a:buNone/>
              <a:defRPr sz="1400" u="sng">
                <a:solidFill>
                  <a:srgbClr val="000000"/>
                </a:solidFill>
                <a:latin typeface="Arial"/>
                <a:ea typeface="Arial"/>
                <a:cs typeface="Arial"/>
                <a:sym typeface="Arial"/>
              </a:defRPr>
            </a:lvl7pPr>
            <a:lvl8pPr indent="0" lvl="7" marL="0" marR="0" algn="r">
              <a:spcBef>
                <a:spcPts val="0"/>
              </a:spcBef>
              <a:buNone/>
              <a:defRPr sz="1400" u="sng">
                <a:solidFill>
                  <a:srgbClr val="000000"/>
                </a:solidFill>
                <a:latin typeface="Arial"/>
                <a:ea typeface="Arial"/>
                <a:cs typeface="Arial"/>
                <a:sym typeface="Arial"/>
              </a:defRPr>
            </a:lvl8pPr>
            <a:lvl9pPr indent="0" lvl="8" marL="0" marR="0" algn="r">
              <a:spcBef>
                <a:spcPts val="0"/>
              </a:spcBef>
              <a:buNone/>
              <a:defRPr sz="1400" u="sng">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コンテンツ" type="txAndObj">
  <p:cSld name="TEXT_AND_OBJECT">
    <p:spTree>
      <p:nvGrpSpPr>
        <p:cNvPr id="457" name="Shape 457"/>
        <p:cNvGrpSpPr/>
        <p:nvPr/>
      </p:nvGrpSpPr>
      <p:grpSpPr>
        <a:xfrm>
          <a:off x="0" y="0"/>
          <a:ext cx="0" cy="0"/>
          <a:chOff x="0" y="0"/>
          <a:chExt cx="0" cy="0"/>
        </a:xfrm>
      </p:grpSpPr>
      <p:sp>
        <p:nvSpPr>
          <p:cNvPr id="458" name="Google Shape;458;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9" name="Google Shape;459;p3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0" name="Google Shape;460;p3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1" name="Google Shape;461;p3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3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3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464" name="Shape 464"/>
        <p:cNvGrpSpPr/>
        <p:nvPr/>
      </p:nvGrpSpPr>
      <p:grpSpPr>
        <a:xfrm>
          <a:off x="0" y="0"/>
          <a:ext cx="0" cy="0"/>
          <a:chOff x="0" y="0"/>
          <a:chExt cx="0" cy="0"/>
        </a:xfrm>
      </p:grpSpPr>
      <p:sp>
        <p:nvSpPr>
          <p:cNvPr id="465" name="Google Shape;465;p90"/>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6" name="Google Shape;466;p9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467" name="Google Shape;467;p9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9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9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470" name="Shape 470"/>
        <p:cNvGrpSpPr/>
        <p:nvPr/>
      </p:nvGrpSpPr>
      <p:grpSpPr>
        <a:xfrm>
          <a:off x="0" y="0"/>
          <a:ext cx="0" cy="0"/>
          <a:chOff x="0" y="0"/>
          <a:chExt cx="0" cy="0"/>
        </a:xfrm>
      </p:grpSpPr>
      <p:sp>
        <p:nvSpPr>
          <p:cNvPr id="471" name="Google Shape;471;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2" name="Google Shape;472;p9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3" name="Google Shape;473;p9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4" name="Google Shape;474;p9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9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476" name="Shape 476"/>
        <p:cNvGrpSpPr/>
        <p:nvPr/>
      </p:nvGrpSpPr>
      <p:grpSpPr>
        <a:xfrm>
          <a:off x="0" y="0"/>
          <a:ext cx="0" cy="0"/>
          <a:chOff x="0" y="0"/>
          <a:chExt cx="0" cy="0"/>
        </a:xfrm>
      </p:grpSpPr>
      <p:sp>
        <p:nvSpPr>
          <p:cNvPr id="477" name="Google Shape;477;p92"/>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8" name="Google Shape;478;p92"/>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479" name="Google Shape;479;p9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9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9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482" name="Shape 482"/>
        <p:cNvGrpSpPr/>
        <p:nvPr/>
      </p:nvGrpSpPr>
      <p:grpSpPr>
        <a:xfrm>
          <a:off x="0" y="0"/>
          <a:ext cx="0" cy="0"/>
          <a:chOff x="0" y="0"/>
          <a:chExt cx="0" cy="0"/>
        </a:xfrm>
      </p:grpSpPr>
      <p:sp>
        <p:nvSpPr>
          <p:cNvPr id="483" name="Google Shape;483;p9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4" name="Google Shape;484;p93"/>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85" name="Google Shape;485;p93"/>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86" name="Google Shape;486;p9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9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9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60" name="Shape 60"/>
        <p:cNvGrpSpPr/>
        <p:nvPr/>
      </p:nvGrpSpPr>
      <p:grpSpPr>
        <a:xfrm>
          <a:off x="0" y="0"/>
          <a:ext cx="0" cy="0"/>
          <a:chOff x="0" y="0"/>
          <a:chExt cx="0" cy="0"/>
        </a:xfrm>
      </p:grpSpPr>
      <p:sp>
        <p:nvSpPr>
          <p:cNvPr id="61" name="Google Shape;61;p51"/>
          <p:cNvSpPr txBox="1"/>
          <p:nvPr>
            <p:ph type="title"/>
          </p:nvPr>
        </p:nvSpPr>
        <p:spPr>
          <a:xfrm>
            <a:off x="1607492" y="1"/>
            <a:ext cx="10363200" cy="92568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i="0">
                <a:solidFill>
                  <a:srgbClr val="070C1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1"/>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1"/>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1"/>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89" name="Shape 489"/>
        <p:cNvGrpSpPr/>
        <p:nvPr/>
      </p:nvGrpSpPr>
      <p:grpSpPr>
        <a:xfrm>
          <a:off x="0" y="0"/>
          <a:ext cx="0" cy="0"/>
          <a:chOff x="0" y="0"/>
          <a:chExt cx="0" cy="0"/>
        </a:xfrm>
      </p:grpSpPr>
      <p:sp>
        <p:nvSpPr>
          <p:cNvPr id="490" name="Google Shape;490;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1" name="Google Shape;491;p94"/>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92" name="Google Shape;492;p94"/>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493" name="Google Shape;493;p94"/>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94" name="Google Shape;494;p94"/>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495" name="Google Shape;495;p9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9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9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498" name="Shape 498"/>
        <p:cNvGrpSpPr/>
        <p:nvPr/>
      </p:nvGrpSpPr>
      <p:grpSpPr>
        <a:xfrm>
          <a:off x="0" y="0"/>
          <a:ext cx="0" cy="0"/>
          <a:chOff x="0" y="0"/>
          <a:chExt cx="0" cy="0"/>
        </a:xfrm>
      </p:grpSpPr>
      <p:sp>
        <p:nvSpPr>
          <p:cNvPr id="499" name="Google Shape;499;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0" name="Google Shape;500;p9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9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9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503" name="Shape 503"/>
        <p:cNvGrpSpPr/>
        <p:nvPr/>
      </p:nvGrpSpPr>
      <p:grpSpPr>
        <a:xfrm>
          <a:off x="0" y="0"/>
          <a:ext cx="0" cy="0"/>
          <a:chOff x="0" y="0"/>
          <a:chExt cx="0" cy="0"/>
        </a:xfrm>
      </p:grpSpPr>
      <p:sp>
        <p:nvSpPr>
          <p:cNvPr id="504" name="Google Shape;504;p9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9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9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10;コンテンツ" type="objTx">
  <p:cSld name="OBJECT_WITH_CAPTION_TEXT">
    <p:spTree>
      <p:nvGrpSpPr>
        <p:cNvPr id="507" name="Shape 507"/>
        <p:cNvGrpSpPr/>
        <p:nvPr/>
      </p:nvGrpSpPr>
      <p:grpSpPr>
        <a:xfrm>
          <a:off x="0" y="0"/>
          <a:ext cx="0" cy="0"/>
          <a:chOff x="0" y="0"/>
          <a:chExt cx="0" cy="0"/>
        </a:xfrm>
      </p:grpSpPr>
      <p:sp>
        <p:nvSpPr>
          <p:cNvPr id="508" name="Google Shape;508;p9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9" name="Google Shape;509;p9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510" name="Google Shape;510;p9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11" name="Google Shape;511;p9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9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9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514" name="Shape 514"/>
        <p:cNvGrpSpPr/>
        <p:nvPr/>
      </p:nvGrpSpPr>
      <p:grpSpPr>
        <a:xfrm>
          <a:off x="0" y="0"/>
          <a:ext cx="0" cy="0"/>
          <a:chOff x="0" y="0"/>
          <a:chExt cx="0" cy="0"/>
        </a:xfrm>
      </p:grpSpPr>
      <p:sp>
        <p:nvSpPr>
          <p:cNvPr id="515" name="Google Shape;515;p9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6" name="Google Shape;516;p98"/>
          <p:cNvSpPr/>
          <p:nvPr>
            <p:ph idx="2" type="pic"/>
          </p:nvPr>
        </p:nvSpPr>
        <p:spPr>
          <a:xfrm>
            <a:off x="2389717" y="612775"/>
            <a:ext cx="7315200" cy="4114800"/>
          </a:xfrm>
          <a:prstGeom prst="rect">
            <a:avLst/>
          </a:prstGeom>
          <a:noFill/>
          <a:ln>
            <a:noFill/>
          </a:ln>
        </p:spPr>
      </p:sp>
      <p:sp>
        <p:nvSpPr>
          <p:cNvPr id="517" name="Google Shape;517;p9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18" name="Google Shape;518;p9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9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0" name="Google Shape;520;p9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10;縦書きテキスト" type="vertTx">
  <p:cSld name="VERTICAL_TEXT">
    <p:spTree>
      <p:nvGrpSpPr>
        <p:cNvPr id="521" name="Shape 521"/>
        <p:cNvGrpSpPr/>
        <p:nvPr/>
      </p:nvGrpSpPr>
      <p:grpSpPr>
        <a:xfrm>
          <a:off x="0" y="0"/>
          <a:ext cx="0" cy="0"/>
          <a:chOff x="0" y="0"/>
          <a:chExt cx="0" cy="0"/>
        </a:xfrm>
      </p:grpSpPr>
      <p:sp>
        <p:nvSpPr>
          <p:cNvPr id="522" name="Google Shape;522;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3" name="Google Shape;523;p99"/>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4" name="Google Shape;524;p9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9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9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527" name="Shape 527"/>
        <p:cNvGrpSpPr/>
        <p:nvPr/>
      </p:nvGrpSpPr>
      <p:grpSpPr>
        <a:xfrm>
          <a:off x="0" y="0"/>
          <a:ext cx="0" cy="0"/>
          <a:chOff x="0" y="0"/>
          <a:chExt cx="0" cy="0"/>
        </a:xfrm>
      </p:grpSpPr>
      <p:sp>
        <p:nvSpPr>
          <p:cNvPr id="528" name="Google Shape;528;p100"/>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9" name="Google Shape;529;p100"/>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0" name="Google Shape;530;p10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1" name="Google Shape;531;p10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10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テキスト、2 つのコンテンツ" type="txAndTwoObj">
  <p:cSld name="TEXT_AND_TWO_OBJECTS">
    <p:spTree>
      <p:nvGrpSpPr>
        <p:cNvPr id="533" name="Shape 533"/>
        <p:cNvGrpSpPr/>
        <p:nvPr/>
      </p:nvGrpSpPr>
      <p:grpSpPr>
        <a:xfrm>
          <a:off x="0" y="0"/>
          <a:ext cx="0" cy="0"/>
          <a:chOff x="0" y="0"/>
          <a:chExt cx="0" cy="0"/>
        </a:xfrm>
      </p:grpSpPr>
      <p:sp>
        <p:nvSpPr>
          <p:cNvPr id="534" name="Google Shape;534;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5" name="Google Shape;535;p101"/>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6" name="Google Shape;536;p101"/>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7" name="Google Shape;537;p101"/>
          <p:cNvSpPr txBox="1"/>
          <p:nvPr>
            <p:ph idx="3"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8" name="Google Shape;538;p10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0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0" name="Google Shape;540;p10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65" name="Shape 65"/>
        <p:cNvGrpSpPr/>
        <p:nvPr/>
      </p:nvGrpSpPr>
      <p:grpSpPr>
        <a:xfrm>
          <a:off x="0" y="0"/>
          <a:ext cx="0" cy="0"/>
          <a:chOff x="0" y="0"/>
          <a:chExt cx="0" cy="0"/>
        </a:xfrm>
      </p:grpSpPr>
      <p:sp>
        <p:nvSpPr>
          <p:cNvPr id="66" name="Google Shape;66;p52"/>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2"/>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52"/>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69" name="Shape 69"/>
        <p:cNvGrpSpPr/>
        <p:nvPr/>
      </p:nvGrpSpPr>
      <p:grpSpPr>
        <a:xfrm>
          <a:off x="0" y="0"/>
          <a:ext cx="0" cy="0"/>
          <a:chOff x="0" y="0"/>
          <a:chExt cx="0" cy="0"/>
        </a:xfrm>
      </p:grpSpPr>
      <p:sp>
        <p:nvSpPr>
          <p:cNvPr id="70" name="Google Shape;70;p5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3"/>
          <p:cNvSpPr/>
          <p:nvPr>
            <p:ph idx="2" type="pic"/>
          </p:nvPr>
        </p:nvSpPr>
        <p:spPr>
          <a:xfrm>
            <a:off x="2389717" y="612775"/>
            <a:ext cx="7315200" cy="4114800"/>
          </a:xfrm>
          <a:prstGeom prst="rect">
            <a:avLst/>
          </a:prstGeom>
          <a:noFill/>
          <a:ln>
            <a:noFill/>
          </a:ln>
        </p:spPr>
      </p:sp>
      <p:sp>
        <p:nvSpPr>
          <p:cNvPr id="72" name="Google Shape;72;p5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Tahoma"/>
              <a:buNone/>
              <a:defRPr sz="1400"/>
            </a:lvl1pPr>
            <a:lvl2pPr indent="-228600" lvl="1" marL="914400" algn="l">
              <a:spcBef>
                <a:spcPts val="240"/>
              </a:spcBef>
              <a:spcAft>
                <a:spcPts val="0"/>
              </a:spcAft>
              <a:buClr>
                <a:schemeClr val="dk1"/>
              </a:buClr>
              <a:buSzPts val="900"/>
              <a:buFont typeface="Tahoma"/>
              <a:buNone/>
              <a:defRPr sz="1200"/>
            </a:lvl2pPr>
            <a:lvl3pPr indent="-228600" lvl="2" marL="1371600" algn="l">
              <a:spcBef>
                <a:spcPts val="200"/>
              </a:spcBef>
              <a:spcAft>
                <a:spcPts val="0"/>
              </a:spcAft>
              <a:buClr>
                <a:schemeClr val="dk1"/>
              </a:buClr>
              <a:buSzPts val="1000"/>
              <a:buFont typeface="Tahoma"/>
              <a:buNone/>
              <a:defRPr sz="1000"/>
            </a:lvl3pPr>
            <a:lvl4pPr indent="-228600" lvl="3" marL="1828800" algn="l">
              <a:spcBef>
                <a:spcPts val="180"/>
              </a:spcBef>
              <a:spcAft>
                <a:spcPts val="0"/>
              </a:spcAft>
              <a:buClr>
                <a:schemeClr val="dk1"/>
              </a:buClr>
              <a:buSzPts val="900"/>
              <a:buFont typeface="Tahoma"/>
              <a:buNone/>
              <a:defRPr sz="900"/>
            </a:lvl4pPr>
            <a:lvl5pPr indent="-228600" lvl="4" marL="2286000" algn="l">
              <a:spcBef>
                <a:spcPts val="180"/>
              </a:spcBef>
              <a:spcAft>
                <a:spcPts val="0"/>
              </a:spcAft>
              <a:buSzPts val="900"/>
              <a:buFont typeface="Tahoma"/>
              <a:buNone/>
              <a:defRPr sz="900"/>
            </a:lvl5pPr>
            <a:lvl6pPr indent="-228600" lvl="5" marL="2743200" algn="l">
              <a:spcBef>
                <a:spcPts val="180"/>
              </a:spcBef>
              <a:spcAft>
                <a:spcPts val="0"/>
              </a:spcAft>
              <a:buSzPts val="900"/>
              <a:buFont typeface="Tahoma"/>
              <a:buNone/>
              <a:defRPr sz="900"/>
            </a:lvl6pPr>
            <a:lvl7pPr indent="-228600" lvl="6" marL="3200400" algn="l">
              <a:spcBef>
                <a:spcPts val="180"/>
              </a:spcBef>
              <a:spcAft>
                <a:spcPts val="0"/>
              </a:spcAft>
              <a:buSzPts val="900"/>
              <a:buFont typeface="Tahoma"/>
              <a:buNone/>
              <a:defRPr sz="900"/>
            </a:lvl7pPr>
            <a:lvl8pPr indent="-228600" lvl="7" marL="3657600" algn="l">
              <a:spcBef>
                <a:spcPts val="180"/>
              </a:spcBef>
              <a:spcAft>
                <a:spcPts val="0"/>
              </a:spcAft>
              <a:buSzPts val="900"/>
              <a:buFont typeface="Tahoma"/>
              <a:buNone/>
              <a:defRPr sz="900"/>
            </a:lvl8pPr>
            <a:lvl9pPr indent="-228600" lvl="8" marL="4114800" algn="l">
              <a:spcBef>
                <a:spcPts val="180"/>
              </a:spcBef>
              <a:spcAft>
                <a:spcPts val="0"/>
              </a:spcAft>
              <a:buSzPts val="900"/>
              <a:buFont typeface="Tahoma"/>
              <a:buNone/>
              <a:defRPr sz="900"/>
            </a:lvl9pPr>
          </a:lstStyle>
          <a:p/>
        </p:txBody>
      </p:sp>
      <p:sp>
        <p:nvSpPr>
          <p:cNvPr id="73" name="Google Shape;73;p53"/>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3"/>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3"/>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theme" Target="../theme/theme2.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6.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2" Type="http://schemas.openxmlformats.org/officeDocument/2006/relationships/theme" Target="../theme/theme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1.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chemeClr val="lt1"/>
            </a:gs>
          </a:gsLst>
          <a:lin ang="2700000" scaled="0"/>
        </a:gra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1828800" y="1"/>
            <a:ext cx="10363200" cy="92551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070D13"/>
                </a:solidFill>
                <a:latin typeface="Times New Roman"/>
                <a:ea typeface="Times New Roman"/>
                <a:cs typeface="Times New Roman"/>
                <a:sym typeface="Times New Roman"/>
              </a:defRPr>
            </a:lvl1pPr>
            <a:lvl2pPr lvl="1" marR="0" rtl="0" algn="l">
              <a:spcBef>
                <a:spcPts val="0"/>
              </a:spcBef>
              <a:spcAft>
                <a:spcPts val="0"/>
              </a:spcAft>
              <a:buSzPts val="1400"/>
              <a:buNone/>
              <a:defRPr b="0" i="0" sz="4000" u="none" cap="none" strike="noStrike">
                <a:solidFill>
                  <a:srgbClr val="070D13"/>
                </a:solidFill>
                <a:latin typeface="MS PGothic"/>
                <a:ea typeface="MS PGothic"/>
                <a:cs typeface="MS PGothic"/>
                <a:sym typeface="MS PGothic"/>
              </a:defRPr>
            </a:lvl2pPr>
            <a:lvl3pPr lvl="2" marR="0" rtl="0" algn="l">
              <a:spcBef>
                <a:spcPts val="0"/>
              </a:spcBef>
              <a:spcAft>
                <a:spcPts val="0"/>
              </a:spcAft>
              <a:buSzPts val="1400"/>
              <a:buNone/>
              <a:defRPr b="0" i="0" sz="4000" u="none" cap="none" strike="noStrike">
                <a:solidFill>
                  <a:srgbClr val="070D13"/>
                </a:solidFill>
                <a:latin typeface="MS PGothic"/>
                <a:ea typeface="MS PGothic"/>
                <a:cs typeface="MS PGothic"/>
                <a:sym typeface="MS PGothic"/>
              </a:defRPr>
            </a:lvl3pPr>
            <a:lvl4pPr lvl="3" marR="0" rtl="0" algn="l">
              <a:spcBef>
                <a:spcPts val="0"/>
              </a:spcBef>
              <a:spcAft>
                <a:spcPts val="0"/>
              </a:spcAft>
              <a:buSzPts val="1400"/>
              <a:buNone/>
              <a:defRPr b="0" i="0" sz="4000" u="none" cap="none" strike="noStrike">
                <a:solidFill>
                  <a:srgbClr val="070D13"/>
                </a:solidFill>
                <a:latin typeface="MS PGothic"/>
                <a:ea typeface="MS PGothic"/>
                <a:cs typeface="MS PGothic"/>
                <a:sym typeface="MS PGothic"/>
              </a:defRPr>
            </a:lvl4pPr>
            <a:lvl5pPr lvl="4" marR="0" rtl="0" algn="l">
              <a:spcBef>
                <a:spcPts val="0"/>
              </a:spcBef>
              <a:spcAft>
                <a:spcPts val="0"/>
              </a:spcAft>
              <a:buSzPts val="1400"/>
              <a:buNone/>
              <a:defRPr b="0" i="0" sz="4000" u="none" cap="none" strike="noStrike">
                <a:solidFill>
                  <a:srgbClr val="070D13"/>
                </a:solidFill>
                <a:latin typeface="MS PGothic"/>
                <a:ea typeface="MS PGothic"/>
                <a:cs typeface="MS PGothic"/>
                <a:sym typeface="MS PGothic"/>
              </a:defRPr>
            </a:lvl5pPr>
            <a:lvl6pPr lvl="5" marR="0" rtl="0" algn="l">
              <a:spcBef>
                <a:spcPts val="0"/>
              </a:spcBef>
              <a:spcAft>
                <a:spcPts val="0"/>
              </a:spcAft>
              <a:buSzPts val="1400"/>
              <a:buNone/>
              <a:defRPr b="0" i="1" sz="4400" u="none" cap="none" strike="noStrike">
                <a:solidFill>
                  <a:schemeClr val="dk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dk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dk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dk2"/>
                </a:solidFill>
                <a:latin typeface="Times New Roman"/>
                <a:ea typeface="Times New Roman"/>
                <a:cs typeface="Times New Roman"/>
                <a:sym typeface="Times New Roman"/>
              </a:defRPr>
            </a:lvl9pPr>
          </a:lstStyle>
          <a:p/>
        </p:txBody>
      </p:sp>
      <p:sp>
        <p:nvSpPr>
          <p:cNvPr id="11" name="Google Shape;11;p19"/>
          <p:cNvSpPr txBox="1"/>
          <p:nvPr>
            <p:ph idx="1" type="body"/>
          </p:nvPr>
        </p:nvSpPr>
        <p:spPr>
          <a:xfrm>
            <a:off x="914400" y="2147888"/>
            <a:ext cx="103632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Tahoma"/>
              <a:buChar char="•"/>
              <a:defRPr b="0" i="0" sz="3200" u="none" cap="none" strike="noStrike">
                <a:solidFill>
                  <a:schemeClr val="dk1"/>
                </a:solidFill>
                <a:latin typeface="Tahoma"/>
                <a:ea typeface="Tahoma"/>
                <a:cs typeface="Tahoma"/>
                <a:sym typeface="Tahoma"/>
              </a:defRPr>
            </a:lvl1pPr>
            <a:lvl2pPr indent="-361950" lvl="1" marL="914400" marR="0" rtl="0" algn="l">
              <a:spcBef>
                <a:spcPts val="560"/>
              </a:spcBef>
              <a:spcAft>
                <a:spcPts val="0"/>
              </a:spcAft>
              <a:buClr>
                <a:schemeClr val="dk1"/>
              </a:buClr>
              <a:buSzPts val="2100"/>
              <a:buFont typeface="Tahoma"/>
              <a:buChar char="•"/>
              <a:defRPr b="0" i="0" sz="2800" u="none" cap="none" strike="noStrike">
                <a:solidFill>
                  <a:schemeClr val="dk1"/>
                </a:solidFill>
                <a:latin typeface="Tahoma"/>
                <a:ea typeface="Tahoma"/>
                <a:cs typeface="Tahoma"/>
                <a:sym typeface="Tahoma"/>
              </a:defRPr>
            </a:lvl2pPr>
            <a:lvl3pPr indent="-381000" lvl="2" marL="1371600" marR="0" rtl="0" algn="l">
              <a:spcBef>
                <a:spcPts val="480"/>
              </a:spcBef>
              <a:spcAft>
                <a:spcPts val="0"/>
              </a:spcAft>
              <a:buClr>
                <a:schemeClr val="dk1"/>
              </a:buClr>
              <a:buSzPts val="2400"/>
              <a:buFont typeface="Tahoma"/>
              <a:buChar char="•"/>
              <a:defRPr b="0" i="0" sz="2400" u="none" cap="none" strike="noStrike">
                <a:solidFill>
                  <a:schemeClr val="dk1"/>
                </a:solidFill>
                <a:latin typeface="Tahoma"/>
                <a:ea typeface="Tahoma"/>
                <a:cs typeface="Tahoma"/>
                <a:sym typeface="Tahoma"/>
              </a:defRPr>
            </a:lvl3pPr>
            <a:lvl4pPr indent="-355600" lvl="3" marL="1828800" marR="0" rtl="0" algn="l">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4pPr>
            <a:lvl5pPr indent="-355600" lvl="4" marL="2286000"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5pPr>
            <a:lvl6pPr indent="-355600" lvl="5" marL="2743200"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6pPr>
            <a:lvl7pPr indent="-355600" lvl="6" marL="3200400"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7pPr>
            <a:lvl8pPr indent="-355600" lvl="7" marL="3657600"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8pPr>
            <a:lvl9pPr indent="-355600" lvl="8" marL="4114800" marR="0" rtl="0" algn="l">
              <a:spcBef>
                <a:spcPts val="400"/>
              </a:spcBef>
              <a:spcAft>
                <a:spcPts val="0"/>
              </a:spcAft>
              <a:buClr>
                <a:schemeClr val="dk2"/>
              </a:buClr>
              <a:buSzPts val="2000"/>
              <a:buFont typeface="Tahoma"/>
              <a:buChar char="–"/>
              <a:defRPr b="0" i="0" sz="2000" u="none" cap="none" strike="noStrike">
                <a:solidFill>
                  <a:schemeClr val="dk1"/>
                </a:solidFill>
                <a:latin typeface="Tahoma"/>
                <a:ea typeface="Tahoma"/>
                <a:cs typeface="Tahoma"/>
                <a:sym typeface="Tahoma"/>
              </a:defRPr>
            </a:lvl9pPr>
          </a:lstStyle>
          <a:p/>
        </p:txBody>
      </p:sp>
      <p:sp>
        <p:nvSpPr>
          <p:cNvPr id="12" name="Google Shape;12;p19"/>
          <p:cNvSpPr txBox="1"/>
          <p:nvPr>
            <p:ph idx="10" type="dt"/>
          </p:nvPr>
        </p:nvSpPr>
        <p:spPr>
          <a:xfrm>
            <a:off x="914400" y="6324600"/>
            <a:ext cx="25400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9pPr>
          </a:lstStyle>
          <a:p/>
        </p:txBody>
      </p:sp>
      <p:sp>
        <p:nvSpPr>
          <p:cNvPr id="13" name="Google Shape;13;p19"/>
          <p:cNvSpPr txBox="1"/>
          <p:nvPr>
            <p:ph idx="11" type="ftr"/>
          </p:nvPr>
        </p:nvSpPr>
        <p:spPr>
          <a:xfrm>
            <a:off x="4165600" y="6324600"/>
            <a:ext cx="3860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dk1"/>
                </a:solidFill>
                <a:latin typeface="Tahoma"/>
                <a:ea typeface="Tahoma"/>
                <a:cs typeface="Tahoma"/>
                <a:sym typeface="Tahoma"/>
              </a:defRPr>
            </a:lvl9pPr>
          </a:lstStyle>
          <a:p/>
        </p:txBody>
      </p:sp>
      <p:sp>
        <p:nvSpPr>
          <p:cNvPr id="14" name="Google Shape;14;p19"/>
          <p:cNvSpPr txBox="1"/>
          <p:nvPr>
            <p:ph idx="12" type="sldNum"/>
          </p:nvPr>
        </p:nvSpPr>
        <p:spPr>
          <a:xfrm>
            <a:off x="8737600" y="6324600"/>
            <a:ext cx="2540000" cy="45720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ja-JP"/>
              <a:t>‹#›</a:t>
            </a:fld>
            <a:endParaRPr/>
          </a:p>
        </p:txBody>
      </p:sp>
      <p:pic>
        <p:nvPicPr>
          <p:cNvPr descr="bio" id="15" name="Google Shape;15;p19"/>
          <p:cNvPicPr preferRelativeResize="0"/>
          <p:nvPr/>
        </p:nvPicPr>
        <p:blipFill rotWithShape="1">
          <a:blip r:embed="rId1">
            <a:alphaModFix/>
          </a:blip>
          <a:srcRect b="0" l="0" r="0" t="0"/>
          <a:stretch/>
        </p:blipFill>
        <p:spPr>
          <a:xfrm>
            <a:off x="11423651" y="6265863"/>
            <a:ext cx="670983" cy="508000"/>
          </a:xfrm>
          <a:prstGeom prst="rect">
            <a:avLst/>
          </a:prstGeom>
          <a:noFill/>
          <a:ln>
            <a:noFill/>
          </a:ln>
        </p:spPr>
      </p:pic>
      <p:pic>
        <p:nvPicPr>
          <p:cNvPr id="16" name="Google Shape;16;p19"/>
          <p:cNvPicPr preferRelativeResize="0"/>
          <p:nvPr/>
        </p:nvPicPr>
        <p:blipFill rotWithShape="1">
          <a:blip r:embed="rId2">
            <a:alphaModFix/>
          </a:blip>
          <a:srcRect b="0" l="0" r="0" t="0"/>
          <a:stretch/>
        </p:blipFill>
        <p:spPr>
          <a:xfrm>
            <a:off x="232834" y="249238"/>
            <a:ext cx="599017" cy="620712"/>
          </a:xfrm>
          <a:prstGeom prst="rect">
            <a:avLst/>
          </a:prstGeom>
          <a:noFill/>
          <a:ln>
            <a:noFill/>
          </a:ln>
        </p:spPr>
      </p:pic>
      <p:pic>
        <p:nvPicPr>
          <p:cNvPr descr="bio" id="17" name="Google Shape;17;p19"/>
          <p:cNvPicPr preferRelativeResize="0"/>
          <p:nvPr/>
        </p:nvPicPr>
        <p:blipFill rotWithShape="1">
          <a:blip r:embed="rId1">
            <a:alphaModFix/>
          </a:blip>
          <a:srcRect b="0" l="0" r="0" t="0"/>
          <a:stretch/>
        </p:blipFill>
        <p:spPr>
          <a:xfrm>
            <a:off x="11423651" y="6265863"/>
            <a:ext cx="670983" cy="508000"/>
          </a:xfrm>
          <a:prstGeom prst="rect">
            <a:avLst/>
          </a:prstGeom>
          <a:noFill/>
          <a:ln>
            <a:noFill/>
          </a:ln>
        </p:spPr>
      </p:pic>
      <p:pic>
        <p:nvPicPr>
          <p:cNvPr id="18" name="Google Shape;18;p19"/>
          <p:cNvPicPr preferRelativeResize="0"/>
          <p:nvPr/>
        </p:nvPicPr>
        <p:blipFill rotWithShape="1">
          <a:blip r:embed="rId2">
            <a:alphaModFix/>
          </a:blip>
          <a:srcRect b="0" l="0" r="0" t="0"/>
          <a:stretch/>
        </p:blipFill>
        <p:spPr>
          <a:xfrm>
            <a:off x="232834" y="249238"/>
            <a:ext cx="599017" cy="62071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3" name="Google Shape;123;p2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4" name="Google Shape;124;p2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5" name="Google Shape;125;p2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6" name="Google Shape;126;p2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3" name="Google Shape;213;p2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4" name="Google Shape;214;p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5" name="Google Shape;215;p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8" name="Google Shape;288;p2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0" name="Google Shape;290;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1" name="Google Shape;291;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sp>
        <p:nvSpPr>
          <p:cNvPr id="362" name="Google Shape;362;p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63" name="Google Shape;363;p2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4" name="Google Shape;364;p2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u="non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5" name="Google Shape;365;p2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u="non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6" name="Google Shape;366;p2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400" u="none">
                <a:solidFill>
                  <a:srgbClr val="000000"/>
                </a:solidFill>
                <a:latin typeface="Arial"/>
                <a:ea typeface="Arial"/>
                <a:cs typeface="Arial"/>
                <a:sym typeface="Arial"/>
              </a:defRPr>
            </a:lvl1pPr>
            <a:lvl2pPr indent="0" lvl="1" marL="0" marR="0" rtl="0" algn="r">
              <a:spcBef>
                <a:spcPts val="0"/>
              </a:spcBef>
              <a:spcAft>
                <a:spcPts val="0"/>
              </a:spcAft>
              <a:buNone/>
              <a:defRPr sz="1400" u="none">
                <a:solidFill>
                  <a:srgbClr val="000000"/>
                </a:solidFill>
                <a:latin typeface="Arial"/>
                <a:ea typeface="Arial"/>
                <a:cs typeface="Arial"/>
                <a:sym typeface="Arial"/>
              </a:defRPr>
            </a:lvl2pPr>
            <a:lvl3pPr indent="0" lvl="2" marL="0" marR="0" rtl="0" algn="r">
              <a:spcBef>
                <a:spcPts val="0"/>
              </a:spcBef>
              <a:spcAft>
                <a:spcPts val="0"/>
              </a:spcAft>
              <a:buNone/>
              <a:defRPr sz="1400" u="none">
                <a:solidFill>
                  <a:srgbClr val="000000"/>
                </a:solidFill>
                <a:latin typeface="Arial"/>
                <a:ea typeface="Arial"/>
                <a:cs typeface="Arial"/>
                <a:sym typeface="Arial"/>
              </a:defRPr>
            </a:lvl3pPr>
            <a:lvl4pPr indent="0" lvl="3" marL="0" marR="0" rtl="0" algn="r">
              <a:spcBef>
                <a:spcPts val="0"/>
              </a:spcBef>
              <a:spcAft>
                <a:spcPts val="0"/>
              </a:spcAft>
              <a:buNone/>
              <a:defRPr sz="1400" u="none">
                <a:solidFill>
                  <a:srgbClr val="000000"/>
                </a:solidFill>
                <a:latin typeface="Arial"/>
                <a:ea typeface="Arial"/>
                <a:cs typeface="Arial"/>
                <a:sym typeface="Arial"/>
              </a:defRPr>
            </a:lvl4pPr>
            <a:lvl5pPr indent="0" lvl="4" marL="0" marR="0" rtl="0" algn="r">
              <a:spcBef>
                <a:spcPts val="0"/>
              </a:spcBef>
              <a:spcAft>
                <a:spcPts val="0"/>
              </a:spcAft>
              <a:buNone/>
              <a:defRPr sz="1400" u="none">
                <a:solidFill>
                  <a:srgbClr val="000000"/>
                </a:solidFill>
                <a:latin typeface="Arial"/>
                <a:ea typeface="Arial"/>
                <a:cs typeface="Arial"/>
                <a:sym typeface="Arial"/>
              </a:defRPr>
            </a:lvl5pPr>
            <a:lvl6pPr indent="0" lvl="5" marL="0" marR="0" rtl="0" algn="r">
              <a:spcBef>
                <a:spcPts val="0"/>
              </a:spcBef>
              <a:spcAft>
                <a:spcPts val="0"/>
              </a:spcAft>
              <a:buNone/>
              <a:defRPr sz="1400" u="none">
                <a:solidFill>
                  <a:srgbClr val="000000"/>
                </a:solidFill>
                <a:latin typeface="Arial"/>
                <a:ea typeface="Arial"/>
                <a:cs typeface="Arial"/>
                <a:sym typeface="Arial"/>
              </a:defRPr>
            </a:lvl6pPr>
            <a:lvl7pPr indent="0" lvl="6" marL="0" marR="0" rtl="0" algn="r">
              <a:spcBef>
                <a:spcPts val="0"/>
              </a:spcBef>
              <a:spcAft>
                <a:spcPts val="0"/>
              </a:spcAft>
              <a:buNone/>
              <a:defRPr sz="1400" u="none">
                <a:solidFill>
                  <a:srgbClr val="000000"/>
                </a:solidFill>
                <a:latin typeface="Arial"/>
                <a:ea typeface="Arial"/>
                <a:cs typeface="Arial"/>
                <a:sym typeface="Arial"/>
              </a:defRPr>
            </a:lvl7pPr>
            <a:lvl8pPr indent="0" lvl="7" marL="0" marR="0" rtl="0" algn="r">
              <a:spcBef>
                <a:spcPts val="0"/>
              </a:spcBef>
              <a:spcAft>
                <a:spcPts val="0"/>
              </a:spcAft>
              <a:buNone/>
              <a:defRPr sz="1400" u="none">
                <a:solidFill>
                  <a:srgbClr val="000000"/>
                </a:solidFill>
                <a:latin typeface="Arial"/>
                <a:ea typeface="Arial"/>
                <a:cs typeface="Arial"/>
                <a:sym typeface="Arial"/>
              </a:defRPr>
            </a:lvl8pPr>
            <a:lvl9pPr indent="0" lvl="8" marL="0" marR="0" rtl="0" algn="r">
              <a:spcBef>
                <a:spcPts val="0"/>
              </a:spcBef>
              <a:spcAft>
                <a:spcPts val="0"/>
              </a:spcAft>
              <a:buNone/>
              <a:defRPr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1" name="Shape 451"/>
        <p:cNvGrpSpPr/>
        <p:nvPr/>
      </p:nvGrpSpPr>
      <p:grpSpPr>
        <a:xfrm>
          <a:off x="0" y="0"/>
          <a:ext cx="0" cy="0"/>
          <a:chOff x="0" y="0"/>
          <a:chExt cx="0" cy="0"/>
        </a:xfrm>
      </p:grpSpPr>
      <p:sp>
        <p:nvSpPr>
          <p:cNvPr id="452" name="Google Shape;452;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453" name="Google Shape;453;p3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54" name="Google Shape;454;p3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5" name="Google Shape;455;p3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6" name="Google Shape;456;p3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JP"/>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hyperlink" Target="https://www.jss.or.jp/fukyu/cubicearth/glossary/"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hyperlink" Target="https://www.jss.or.jp/fukyu/cubicearth/glossary/"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hyperlink" Target="http://www.bio.mie-u.ac.jp/~tachi/kouen/201908.mp4" TargetMode="External"/><Relationship Id="rId4" Type="http://schemas.openxmlformats.org/officeDocument/2006/relationships/hyperlink" Target="http://www.mietv.com/" TargetMode="External"/><Relationship Id="rId5" Type="http://schemas.openxmlformats.org/officeDocument/2006/relationships/hyperlink" Target="https://www.google.co.jp/search?q=%E4%B8%89%E9%87%8D%E3%83%A9%E3%82%A4%E3%83%96+%E6%B0%97%E8%B1%A1%E3%82%89%E3%81%BC&amp;source=lnms&amp;sa=X&amp;ved=0ahUKEwixyqmE_4nrAhWqxosBHRlECvwQ_AUICSgA&amp;biw=1277&amp;bih=1035&amp;dpr=1.25" TargetMode="External"/><Relationship Id="rId6" Type="http://schemas.openxmlformats.org/officeDocument/2006/relationships/hyperlink" Target="https://www.google.co.jp/search?source=hp&amp;ei=4cItX6jeHp2Or7wPt_CWqAQ&amp;q=%E4%B8%89%E9%87%8D%E5%A4%A7%E3%80%80%E6%B0%97%E8%B1%A1%E5%AD%A6&amp;oq=%E4%B8%89%E9%87%8D%E5%A4%A7%E3%80%80%E6%B0%97%E8%B1%A1%E5%AD%A6&amp;gs_lcp=CgZwc3ktYWIQAzICCABQwANYwANg1wdoAHAAeACAAVaIAVaSAQExmAEAoAECoAEBqgEHZ3dzLXdpeg&amp;sclient=psy-ab&amp;ved=0ahUKEwjo0pWXgIrrAhUdx4sBHTe4BUUQ4dUDCAg&amp;uact=5" TargetMode="External"/><Relationship Id="rId7" Type="http://schemas.openxmlformats.org/officeDocument/2006/relationships/image" Target="../media/image11.jpg"/><Relationship Id="rId8"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1"/>
          <p:cNvPicPr preferRelativeResize="0"/>
          <p:nvPr/>
        </p:nvPicPr>
        <p:blipFill rotWithShape="1">
          <a:blip r:embed="rId3">
            <a:alphaModFix/>
          </a:blip>
          <a:srcRect b="0" l="0" r="0" t="0"/>
          <a:stretch/>
        </p:blipFill>
        <p:spPr>
          <a:xfrm>
            <a:off x="5804452" y="1137730"/>
            <a:ext cx="6319177" cy="5720270"/>
          </a:xfrm>
          <a:prstGeom prst="rect">
            <a:avLst/>
          </a:prstGeom>
          <a:noFill/>
          <a:ln>
            <a:noFill/>
          </a:ln>
        </p:spPr>
      </p:pic>
      <p:sp>
        <p:nvSpPr>
          <p:cNvPr id="549" name="Google Shape;549;p1"/>
          <p:cNvSpPr txBox="1"/>
          <p:nvPr>
            <p:ph type="title"/>
          </p:nvPr>
        </p:nvSpPr>
        <p:spPr>
          <a:xfrm>
            <a:off x="768625" y="669236"/>
            <a:ext cx="11052314" cy="489005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None/>
            </a:pPr>
            <a:r>
              <a:rPr b="1" lang="ja-JP" sz="5400"/>
              <a:t>「もしも地球が立方体だったら」</a:t>
            </a:r>
            <a:br>
              <a:rPr b="1" lang="ja-JP" sz="5400"/>
            </a:br>
            <a:r>
              <a:rPr b="1" lang="ja-JP" sz="5400"/>
              <a:t>～地球の気象・気候はどうなる？</a:t>
            </a:r>
            <a:br>
              <a:rPr b="1" lang="ja-JP" sz="5400"/>
            </a:br>
            <a:br>
              <a:rPr b="1" lang="ja-JP" sz="5400"/>
            </a:br>
            <a:br>
              <a:rPr b="1" lang="ja-JP" sz="5400"/>
            </a:br>
            <a:br>
              <a:rPr b="1" lang="ja-JP" sz="5400"/>
            </a:br>
            <a:r>
              <a:rPr b="1" lang="ja-JP" sz="5400"/>
              <a:t>立方体地球を仮想し</a:t>
            </a:r>
            <a:br>
              <a:rPr b="1" lang="ja-JP" sz="5400"/>
            </a:br>
            <a:r>
              <a:rPr b="1" lang="ja-JP" sz="5400"/>
              <a:t>地球が「まるい」ことの</a:t>
            </a:r>
            <a:br>
              <a:rPr b="1" lang="ja-JP" sz="5400"/>
            </a:br>
            <a:r>
              <a:rPr b="1" lang="ja-JP" sz="5400"/>
              <a:t>意義を考える</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sp>
        <p:nvSpPr>
          <p:cNvPr id="610" name="Google Shape;610;p10"/>
          <p:cNvSpPr txBox="1"/>
          <p:nvPr>
            <p:ph type="title"/>
          </p:nvPr>
        </p:nvSpPr>
        <p:spPr>
          <a:xfrm>
            <a:off x="609600" y="274638"/>
            <a:ext cx="10972800" cy="1143000"/>
          </a:xfrm>
          <a:prstGeom prst="rect">
            <a:avLst/>
          </a:prstGeom>
          <a:gradFill>
            <a:gsLst>
              <a:gs pos="0">
                <a:srgbClr val="A6A6E9"/>
              </a:gs>
              <a:gs pos="35000">
                <a:srgbClr val="BFBFF0"/>
              </a:gs>
              <a:gs pos="100000">
                <a:srgbClr val="E5E5FA"/>
              </a:gs>
            </a:gsLst>
            <a:lin ang="16200000" scaled="0"/>
          </a:gradFill>
          <a:ln cap="flat" cmpd="sng" w="9525">
            <a:solidFill>
              <a:srgbClr val="2E2E97"/>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ja-JP">
                <a:solidFill>
                  <a:schemeClr val="dk1"/>
                </a:solidFill>
                <a:latin typeface="Arial"/>
                <a:ea typeface="Arial"/>
                <a:cs typeface="Arial"/>
                <a:sym typeface="Arial"/>
              </a:rPr>
              <a:t>もしも地球が立方体だったら？</a:t>
            </a:r>
            <a:endParaRPr/>
          </a:p>
        </p:txBody>
      </p:sp>
      <p:sp>
        <p:nvSpPr>
          <p:cNvPr id="611" name="Google Shape;611;p10"/>
          <p:cNvSpPr txBox="1"/>
          <p:nvPr>
            <p:ph idx="1" type="body"/>
          </p:nvPr>
        </p:nvSpPr>
        <p:spPr>
          <a:xfrm>
            <a:off x="609600" y="1600201"/>
            <a:ext cx="10972800" cy="4525963"/>
          </a:xfrm>
          <a:prstGeom prst="rect">
            <a:avLst/>
          </a:prstGeom>
          <a:gradFill>
            <a:gsLst>
              <a:gs pos="0">
                <a:srgbClr val="E3FDFF"/>
              </a:gs>
              <a:gs pos="35000">
                <a:srgbClr val="EAFFFF"/>
              </a:gs>
              <a:gs pos="100000">
                <a:srgbClr val="F6FDFF"/>
              </a:gs>
            </a:gsLst>
            <a:lin ang="16200000" scaled="0"/>
          </a:gradFill>
          <a:ln cap="flat" cmpd="sng" w="9525">
            <a:solidFill>
              <a:srgbClr val="D3E7E9"/>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Font typeface="Arial"/>
              <a:buChar char="•"/>
            </a:pPr>
            <a:r>
              <a:rPr lang="ja-JP">
                <a:solidFill>
                  <a:schemeClr val="dk1"/>
                </a:solidFill>
                <a:latin typeface="Arial"/>
                <a:ea typeface="Arial"/>
                <a:cs typeface="Arial"/>
                <a:sym typeface="Arial"/>
              </a:rPr>
              <a:t>地球の気温はどうなる？人は住めるくらいの気温か？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雨はどうなる？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海水温はどうなる？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植物は？</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他、○○が△△となる？</a:t>
            </a:r>
            <a:endParaRPr/>
          </a:p>
          <a:p>
            <a:pPr indent="-139700" lvl="0" marL="342900" rtl="0" algn="l">
              <a:spcBef>
                <a:spcPts val="640"/>
              </a:spcBef>
              <a:spcAft>
                <a:spcPts val="0"/>
              </a:spcAft>
              <a:buClr>
                <a:schemeClr val="dk1"/>
              </a:buClr>
              <a:buSzPts val="3200"/>
              <a:buFont typeface="Arial"/>
              <a:buNone/>
            </a:pPr>
            <a:r>
              <a:t/>
            </a:r>
            <a:endParaRPr/>
          </a:p>
        </p:txBody>
      </p:sp>
      <p:pic>
        <p:nvPicPr>
          <p:cNvPr id="612" name="Google Shape;612;p10"/>
          <p:cNvPicPr preferRelativeResize="0"/>
          <p:nvPr/>
        </p:nvPicPr>
        <p:blipFill rotWithShape="1">
          <a:blip r:embed="rId3">
            <a:alphaModFix/>
          </a:blip>
          <a:srcRect b="0" l="0" r="0" t="0"/>
          <a:stretch/>
        </p:blipFill>
        <p:spPr>
          <a:xfrm>
            <a:off x="7464153" y="2852937"/>
            <a:ext cx="2592289" cy="25922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11"/>
          <p:cNvSpPr txBox="1"/>
          <p:nvPr>
            <p:ph type="title"/>
          </p:nvPr>
        </p:nvSpPr>
        <p:spPr>
          <a:xfrm>
            <a:off x="1991544" y="44624"/>
            <a:ext cx="8229600" cy="1143000"/>
          </a:xfrm>
          <a:prstGeom prst="rect">
            <a:avLst/>
          </a:prstGeom>
          <a:gradFill>
            <a:gsLst>
              <a:gs pos="0">
                <a:srgbClr val="A9A9E1"/>
              </a:gs>
              <a:gs pos="35000">
                <a:srgbClr val="C4C4E7"/>
              </a:gs>
              <a:gs pos="100000">
                <a:srgbClr val="E6E6F8"/>
              </a:gs>
            </a:gsLst>
            <a:lin ang="16200000" scaled="0"/>
          </a:gradFill>
          <a:ln cap="flat" cmpd="sng" w="9525">
            <a:solidFill>
              <a:srgbClr val="282888"/>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ja-JP">
                <a:solidFill>
                  <a:schemeClr val="dk1"/>
                </a:solidFill>
                <a:latin typeface="Arial"/>
                <a:ea typeface="Arial"/>
                <a:cs typeface="Arial"/>
                <a:sym typeface="Arial"/>
              </a:rPr>
              <a:t>立方体地球の仮定</a:t>
            </a:r>
            <a:endParaRPr/>
          </a:p>
        </p:txBody>
      </p:sp>
      <p:sp>
        <p:nvSpPr>
          <p:cNvPr id="618" name="Google Shape;618;p11"/>
          <p:cNvSpPr txBox="1"/>
          <p:nvPr>
            <p:ph idx="1" type="body"/>
          </p:nvPr>
        </p:nvSpPr>
        <p:spPr>
          <a:xfrm>
            <a:off x="1775520" y="1340768"/>
            <a:ext cx="8712968" cy="5184576"/>
          </a:xfrm>
          <a:prstGeom prst="rect">
            <a:avLst/>
          </a:prstGeom>
          <a:gradFill>
            <a:gsLst>
              <a:gs pos="0">
                <a:srgbClr val="CFFEFF"/>
              </a:gs>
              <a:gs pos="35000">
                <a:srgbClr val="DDFEFF"/>
              </a:gs>
              <a:gs pos="100000">
                <a:srgbClr val="EFFFFF"/>
              </a:gs>
            </a:gsLst>
            <a:lin ang="16200000" scaled="0"/>
          </a:gradFill>
          <a:ln cap="flat" cmpd="sng" w="9525">
            <a:solidFill>
              <a:srgbClr val="B5DADD"/>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Font typeface="Arial"/>
              <a:buChar char="•"/>
            </a:pPr>
            <a:r>
              <a:rPr lang="ja-JP">
                <a:solidFill>
                  <a:schemeClr val="dk1"/>
                </a:solidFill>
                <a:latin typeface="Arial"/>
                <a:ea typeface="Arial"/>
                <a:cs typeface="Arial"/>
                <a:sym typeface="Arial"/>
              </a:rPr>
              <a:t>一日は24時間とする（自転は24時間）</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1年は365日とする。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太陽から地球までの距離は現在の地球と同じとする。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地軸の傾きは23.4度（現在の地球と同じ）</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地球の重さ（つまり重力）は現在の地球と同じとする。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大気の成分や総量は現在の地球と同じとする。</a:t>
            </a:r>
            <a:endParaRPr/>
          </a:p>
          <a:p>
            <a:pPr indent="-342900" lvl="0" marL="342900" rtl="0" algn="l">
              <a:spcBef>
                <a:spcPts val="640"/>
              </a:spcBef>
              <a:spcAft>
                <a:spcPts val="0"/>
              </a:spcAft>
              <a:buClr>
                <a:schemeClr val="dk1"/>
              </a:buClr>
              <a:buSzPts val="3200"/>
              <a:buFont typeface="Arial"/>
              <a:buChar char="•"/>
            </a:pPr>
            <a:r>
              <a:rPr lang="ja-JP">
                <a:solidFill>
                  <a:schemeClr val="dk1"/>
                </a:solidFill>
                <a:latin typeface="Arial"/>
                <a:ea typeface="Arial"/>
                <a:cs typeface="Arial"/>
                <a:sym typeface="Arial"/>
              </a:rPr>
              <a:t>海水の総量も現在の地球と同じとする。</a:t>
            </a:r>
            <a:endParaRPr/>
          </a:p>
          <a:p>
            <a:pPr indent="-139700" lvl="0" marL="342900" rtl="0" algn="l">
              <a:spcBef>
                <a:spcPts val="640"/>
              </a:spcBef>
              <a:spcAft>
                <a:spcPts val="0"/>
              </a:spcAft>
              <a:buClr>
                <a:schemeClr val="dk1"/>
              </a:buClr>
              <a:buSzPts val="3200"/>
              <a:buFont typeface="Arial"/>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24" name="Google Shape;624;p12"/>
          <p:cNvSpPr/>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ja-JP" sz="3200">
                <a:solidFill>
                  <a:schemeClr val="dk1"/>
                </a:solidFill>
                <a:latin typeface="Arial"/>
                <a:ea typeface="Arial"/>
                <a:cs typeface="Arial"/>
                <a:sym typeface="Arial"/>
              </a:rPr>
              <a:t>映画を見る前に、地球が立方体ならどうなるか考えてね？</a:t>
            </a:r>
            <a:endParaRPr b="1" sz="3200">
              <a:solidFill>
                <a:schemeClr val="dk1"/>
              </a:solidFill>
              <a:latin typeface="Arial"/>
              <a:ea typeface="Arial"/>
              <a:cs typeface="Arial"/>
              <a:sym typeface="Arial"/>
            </a:endParaRPr>
          </a:p>
          <a:p>
            <a:pPr indent="0" lvl="0" marL="0" marR="0" rtl="0" algn="l">
              <a:spcBef>
                <a:spcPts val="640"/>
              </a:spcBef>
              <a:spcAft>
                <a:spcPts val="0"/>
              </a:spcAft>
              <a:buNone/>
            </a:pPr>
            <a:r>
              <a:rPr b="1" lang="ja-JP" sz="3200">
                <a:solidFill>
                  <a:schemeClr val="dk1"/>
                </a:solidFill>
                <a:latin typeface="Arial"/>
                <a:ea typeface="Arial"/>
                <a:cs typeface="Arial"/>
                <a:sym typeface="Arial"/>
              </a:rPr>
              <a:t>それを紙に書いてください。図やイラストをつけてもいいです．</a:t>
            </a:r>
            <a:endParaRPr b="1" sz="3200">
              <a:solidFill>
                <a:schemeClr val="dk1"/>
              </a:solidFill>
              <a:latin typeface="Arial"/>
              <a:ea typeface="Arial"/>
              <a:cs typeface="Arial"/>
              <a:sym typeface="Arial"/>
            </a:endParaRPr>
          </a:p>
          <a:p>
            <a:pPr indent="0" lvl="0" marL="0" marR="0" rtl="0" algn="l">
              <a:spcBef>
                <a:spcPts val="640"/>
              </a:spcBef>
              <a:spcAft>
                <a:spcPts val="0"/>
              </a:spcAft>
              <a:buNone/>
            </a:pPr>
            <a:r>
              <a:rPr b="1" lang="ja-JP" sz="3200">
                <a:solidFill>
                  <a:schemeClr val="dk1"/>
                </a:solidFill>
                <a:latin typeface="Arial"/>
                <a:ea typeface="Arial"/>
                <a:cs typeface="Arial"/>
                <a:sym typeface="Arial"/>
              </a:rPr>
              <a:t>周りの友達と相談してもいいよ（10分程度）。</a:t>
            </a:r>
            <a:endParaRPr b="1" sz="3200">
              <a:solidFill>
                <a:schemeClr val="dk1"/>
              </a:solidFill>
              <a:latin typeface="Arial"/>
              <a:ea typeface="Arial"/>
              <a:cs typeface="Arial"/>
              <a:sym typeface="Arial"/>
            </a:endParaRPr>
          </a:p>
        </p:txBody>
      </p:sp>
      <p:pic>
        <p:nvPicPr>
          <p:cNvPr id="625" name="Google Shape;625;p12"/>
          <p:cNvPicPr preferRelativeResize="0"/>
          <p:nvPr/>
        </p:nvPicPr>
        <p:blipFill rotWithShape="1">
          <a:blip r:embed="rId3">
            <a:alphaModFix/>
          </a:blip>
          <a:srcRect b="0" l="0" r="0" t="0"/>
          <a:stretch/>
        </p:blipFill>
        <p:spPr>
          <a:xfrm>
            <a:off x="6390086" y="1600201"/>
            <a:ext cx="4999827" cy="45259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13"/>
          <p:cNvSpPr txBox="1"/>
          <p:nvPr>
            <p:ph type="title"/>
          </p:nvPr>
        </p:nvSpPr>
        <p:spPr>
          <a:xfrm>
            <a:off x="228765" y="2070308"/>
            <a:ext cx="422396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5400" u="sng">
                <a:solidFill>
                  <a:schemeClr val="hlink"/>
                </a:solidFill>
                <a:hlinkClick r:id="rId3"/>
              </a:rPr>
              <a:t>立方体地球前編（こちら）</a:t>
            </a:r>
            <a:endParaRPr sz="5400"/>
          </a:p>
        </p:txBody>
      </p:sp>
      <p:sp>
        <p:nvSpPr>
          <p:cNvPr id="631" name="Google Shape;631;p13"/>
          <p:cNvSpPr/>
          <p:nvPr/>
        </p:nvSpPr>
        <p:spPr>
          <a:xfrm>
            <a:off x="581150" y="1614426"/>
            <a:ext cx="5384700" cy="45261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1" sz="3200">
              <a:solidFill>
                <a:schemeClr val="dk1"/>
              </a:solidFill>
              <a:latin typeface="Arial"/>
              <a:ea typeface="Arial"/>
              <a:cs typeface="Arial"/>
              <a:sym typeface="Arial"/>
            </a:endParaRPr>
          </a:p>
        </p:txBody>
      </p:sp>
      <p:pic>
        <p:nvPicPr>
          <p:cNvPr id="632" name="Google Shape;632;p13"/>
          <p:cNvPicPr preferRelativeResize="0"/>
          <p:nvPr/>
        </p:nvPicPr>
        <p:blipFill rotWithShape="1">
          <a:blip r:embed="rId4">
            <a:alphaModFix/>
          </a:blip>
          <a:srcRect b="0" l="0" r="0" t="0"/>
          <a:stretch/>
        </p:blipFill>
        <p:spPr>
          <a:xfrm>
            <a:off x="4621582" y="209861"/>
            <a:ext cx="6635810" cy="60068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38" name="Google Shape;638;p14"/>
          <p:cNvSpPr/>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1" sz="3200">
              <a:solidFill>
                <a:schemeClr val="dk1"/>
              </a:solidFill>
              <a:latin typeface="Arial"/>
              <a:ea typeface="Arial"/>
              <a:cs typeface="Arial"/>
              <a:sym typeface="Arial"/>
            </a:endParaRPr>
          </a:p>
        </p:txBody>
      </p:sp>
      <p:pic>
        <p:nvPicPr>
          <p:cNvPr id="639" name="Google Shape;639;p14"/>
          <p:cNvPicPr preferRelativeResize="0"/>
          <p:nvPr/>
        </p:nvPicPr>
        <p:blipFill rotWithShape="1">
          <a:blip r:embed="rId3">
            <a:alphaModFix/>
          </a:blip>
          <a:srcRect b="0" l="0" r="0" t="0"/>
          <a:stretch/>
        </p:blipFill>
        <p:spPr>
          <a:xfrm>
            <a:off x="6390086" y="1600201"/>
            <a:ext cx="4999827" cy="4525963"/>
          </a:xfrm>
          <a:prstGeom prst="rect">
            <a:avLst/>
          </a:prstGeom>
          <a:noFill/>
          <a:ln>
            <a:noFill/>
          </a:ln>
        </p:spPr>
      </p:pic>
      <p:sp>
        <p:nvSpPr>
          <p:cNvPr id="640" name="Google Shape;640;p14"/>
          <p:cNvSpPr/>
          <p:nvPr/>
        </p:nvSpPr>
        <p:spPr>
          <a:xfrm>
            <a:off x="762000" y="17526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ja-JP" sz="3200">
                <a:solidFill>
                  <a:srgbClr val="FF0000"/>
                </a:solidFill>
                <a:latin typeface="Arial"/>
                <a:ea typeface="Arial"/>
                <a:cs typeface="Arial"/>
                <a:sym typeface="Arial"/>
              </a:rPr>
              <a:t>前編を見て．周囲の人たちと感想と，後編の予測などを，語り合ってください．そして，後編では何が起こるか？を予想を紙に書いてください（全部で10分程度）．</a:t>
            </a:r>
            <a:endParaRPr b="1" sz="3200">
              <a:solidFill>
                <a:srgbClr val="FF0000"/>
              </a:solidFill>
              <a:latin typeface="Arial"/>
              <a:ea typeface="Arial"/>
              <a:cs typeface="Arial"/>
              <a:sym typeface="Arial"/>
            </a:endParaRPr>
          </a:p>
          <a:p>
            <a:pPr indent="0" lvl="0" marL="0" marR="0" rtl="0" algn="l">
              <a:spcBef>
                <a:spcPts val="640"/>
              </a:spcBef>
              <a:spcAft>
                <a:spcPts val="0"/>
              </a:spcAft>
              <a:buNone/>
            </a:pPr>
            <a:r>
              <a:t/>
            </a:r>
            <a:endParaRPr b="1" sz="32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5"/>
          <p:cNvSpPr txBox="1"/>
          <p:nvPr>
            <p:ph type="title"/>
          </p:nvPr>
        </p:nvSpPr>
        <p:spPr>
          <a:xfrm>
            <a:off x="228765" y="2070308"/>
            <a:ext cx="422396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sz="5400" u="sng">
                <a:solidFill>
                  <a:schemeClr val="hlink"/>
                </a:solidFill>
                <a:hlinkClick r:id="rId3"/>
              </a:rPr>
              <a:t>立方体地球後編（こちら）</a:t>
            </a:r>
            <a:endParaRPr sz="5400"/>
          </a:p>
        </p:txBody>
      </p:sp>
      <p:sp>
        <p:nvSpPr>
          <p:cNvPr id="646" name="Google Shape;646;p15"/>
          <p:cNvSpPr/>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1" sz="3200">
              <a:solidFill>
                <a:schemeClr val="dk1"/>
              </a:solidFill>
              <a:latin typeface="Arial"/>
              <a:ea typeface="Arial"/>
              <a:cs typeface="Arial"/>
              <a:sym typeface="Arial"/>
            </a:endParaRPr>
          </a:p>
        </p:txBody>
      </p:sp>
      <p:pic>
        <p:nvPicPr>
          <p:cNvPr id="647" name="Google Shape;647;p15"/>
          <p:cNvPicPr preferRelativeResize="0"/>
          <p:nvPr/>
        </p:nvPicPr>
        <p:blipFill rotWithShape="1">
          <a:blip r:embed="rId4">
            <a:alphaModFix/>
          </a:blip>
          <a:srcRect b="0" l="0" r="0" t="0"/>
          <a:stretch/>
        </p:blipFill>
        <p:spPr>
          <a:xfrm>
            <a:off x="4621582" y="209861"/>
            <a:ext cx="6635810" cy="60068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53" name="Google Shape;653;p16"/>
          <p:cNvSpPr/>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000000"/>
              </a:solidFill>
              <a:latin typeface="Arial"/>
              <a:ea typeface="Arial"/>
              <a:cs typeface="Arial"/>
              <a:sym typeface="Arial"/>
            </a:endParaRPr>
          </a:p>
        </p:txBody>
      </p:sp>
      <p:pic>
        <p:nvPicPr>
          <p:cNvPr id="654" name="Google Shape;654;p16"/>
          <p:cNvPicPr preferRelativeResize="0"/>
          <p:nvPr/>
        </p:nvPicPr>
        <p:blipFill rotWithShape="1">
          <a:blip r:embed="rId3">
            <a:alphaModFix/>
          </a:blip>
          <a:srcRect b="0" l="0" r="0" t="0"/>
          <a:stretch/>
        </p:blipFill>
        <p:spPr>
          <a:xfrm>
            <a:off x="6390086" y="1600201"/>
            <a:ext cx="4999827" cy="4525963"/>
          </a:xfrm>
          <a:prstGeom prst="rect">
            <a:avLst/>
          </a:prstGeom>
          <a:noFill/>
          <a:ln>
            <a:noFill/>
          </a:ln>
        </p:spPr>
      </p:pic>
      <p:sp>
        <p:nvSpPr>
          <p:cNvPr id="655" name="Google Shape;655;p16"/>
          <p:cNvSpPr/>
          <p:nvPr/>
        </p:nvSpPr>
        <p:spPr>
          <a:xfrm>
            <a:off x="762000" y="17526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0000"/>
              </a:buClr>
              <a:buSzPts val="3200"/>
              <a:buFont typeface="Arial"/>
              <a:buNone/>
            </a:pPr>
            <a:r>
              <a:rPr b="1" i="0" lang="ja-JP" sz="3200" u="none" cap="none" strike="noStrike">
                <a:solidFill>
                  <a:srgbClr val="FF0000"/>
                </a:solidFill>
                <a:latin typeface="Arial"/>
                <a:ea typeface="Arial"/>
                <a:cs typeface="Arial"/>
                <a:sym typeface="Arial"/>
              </a:rPr>
              <a:t>前後編を見たあと，周囲の人たちと感想を語り合ってください．（10分程度）</a:t>
            </a:r>
            <a:endParaRPr b="1" i="0" sz="3200" u="none" cap="none" strike="noStrike">
              <a:solidFill>
                <a:srgbClr val="FF0000"/>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t/>
            </a:r>
            <a:endParaRPr b="1" sz="3200">
              <a:solidFill>
                <a:srgbClr val="FF0000"/>
              </a:solidFill>
              <a:latin typeface="Arial"/>
              <a:ea typeface="Arial"/>
              <a:cs typeface="Arial"/>
              <a:sym typeface="Arial"/>
            </a:endParaRPr>
          </a:p>
          <a:p>
            <a:pPr indent="0" lvl="0" marL="0" marR="0" rtl="0" algn="l">
              <a:lnSpc>
                <a:spcPct val="100000"/>
              </a:lnSpc>
              <a:spcBef>
                <a:spcPts val="640"/>
              </a:spcBef>
              <a:spcAft>
                <a:spcPts val="0"/>
              </a:spcAft>
              <a:buClr>
                <a:srgbClr val="FF0000"/>
              </a:buClr>
              <a:buSzPts val="3200"/>
              <a:buFont typeface="Arial"/>
              <a:buNone/>
            </a:pPr>
            <a:r>
              <a:rPr b="1" i="0" lang="ja-JP" sz="3200" u="none" cap="none" strike="noStrike">
                <a:solidFill>
                  <a:srgbClr val="FF0000"/>
                </a:solidFill>
                <a:latin typeface="Arial"/>
                <a:ea typeface="Arial"/>
                <a:cs typeface="Arial"/>
                <a:sym typeface="Arial"/>
              </a:rPr>
              <a:t>（TAは，この間に受講生が記載した紙を集める．）</a:t>
            </a:r>
            <a:endParaRPr b="1" i="0" sz="3200" u="none" cap="none" strike="noStrike">
              <a:solidFill>
                <a:srgbClr val="FF0000"/>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t/>
            </a:r>
            <a:endParaRPr b="1" i="0" sz="3200" u="none" cap="none" strike="noStrike">
              <a:solidFill>
                <a:srgbClr val="FF0000"/>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t/>
            </a:r>
            <a:endParaRPr b="1" i="0" sz="32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ja-JP"/>
              <a:t>課題</a:t>
            </a:r>
            <a:endParaRPr/>
          </a:p>
        </p:txBody>
      </p:sp>
      <p:sp>
        <p:nvSpPr>
          <p:cNvPr id="661" name="Google Shape;661;p17"/>
          <p:cNvSpPr/>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000000"/>
              </a:solidFill>
              <a:latin typeface="Arial"/>
              <a:ea typeface="Arial"/>
              <a:cs typeface="Arial"/>
              <a:sym typeface="Arial"/>
            </a:endParaRPr>
          </a:p>
        </p:txBody>
      </p:sp>
      <p:pic>
        <p:nvPicPr>
          <p:cNvPr id="662" name="Google Shape;662;p17"/>
          <p:cNvPicPr preferRelativeResize="0"/>
          <p:nvPr/>
        </p:nvPicPr>
        <p:blipFill rotWithShape="1">
          <a:blip r:embed="rId3">
            <a:alphaModFix/>
          </a:blip>
          <a:srcRect b="0" l="0" r="0" t="0"/>
          <a:stretch/>
        </p:blipFill>
        <p:spPr>
          <a:xfrm>
            <a:off x="6390086" y="1600201"/>
            <a:ext cx="4999827" cy="4525963"/>
          </a:xfrm>
          <a:prstGeom prst="rect">
            <a:avLst/>
          </a:prstGeom>
          <a:noFill/>
          <a:ln>
            <a:noFill/>
          </a:ln>
        </p:spPr>
      </p:pic>
      <p:sp>
        <p:nvSpPr>
          <p:cNvPr id="663" name="Google Shape;663;p17"/>
          <p:cNvSpPr/>
          <p:nvPr/>
        </p:nvSpPr>
        <p:spPr>
          <a:xfrm>
            <a:off x="762000" y="1752601"/>
            <a:ext cx="53848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FF0000"/>
              </a:buClr>
              <a:buSzPts val="3200"/>
              <a:buFont typeface="Arial"/>
              <a:buNone/>
            </a:pPr>
            <a:r>
              <a:rPr b="1" i="0" lang="ja-JP" sz="3200" u="none" cap="none" strike="noStrike">
                <a:solidFill>
                  <a:srgbClr val="FF0000"/>
                </a:solidFill>
                <a:latin typeface="Arial"/>
                <a:ea typeface="Arial"/>
                <a:cs typeface="Arial"/>
                <a:sym typeface="Arial"/>
              </a:rPr>
              <a:t>映画を見て，地球環境や，地球の気候・気象について思うことや，地球環境についての見方が映画を見た前後でどのように変わったか？などを自由に書いてください（300字以上）．（締切り：</a:t>
            </a:r>
            <a:r>
              <a:rPr b="1" lang="ja-JP" sz="3200">
                <a:solidFill>
                  <a:srgbClr val="FF0000"/>
                </a:solidFill>
              </a:rPr>
              <a:t>5</a:t>
            </a:r>
            <a:r>
              <a:rPr b="1" i="0" lang="ja-JP" sz="3200" u="none" cap="none" strike="noStrike">
                <a:solidFill>
                  <a:srgbClr val="FF0000"/>
                </a:solidFill>
                <a:latin typeface="Arial"/>
                <a:ea typeface="Arial"/>
                <a:cs typeface="Arial"/>
                <a:sym typeface="Arial"/>
              </a:rPr>
              <a:t>月</a:t>
            </a:r>
            <a:r>
              <a:rPr b="1" lang="ja-JP" sz="3200">
                <a:solidFill>
                  <a:srgbClr val="FF0000"/>
                </a:solidFill>
              </a:rPr>
              <a:t>28</a:t>
            </a:r>
            <a:r>
              <a:rPr b="1" i="0" lang="ja-JP" sz="3200" u="none" cap="none" strike="noStrike">
                <a:solidFill>
                  <a:srgbClr val="FF0000"/>
                </a:solidFill>
                <a:latin typeface="Arial"/>
                <a:ea typeface="Arial"/>
                <a:cs typeface="Arial"/>
                <a:sym typeface="Arial"/>
              </a:rPr>
              <a:t>日（</a:t>
            </a:r>
            <a:r>
              <a:rPr b="1" lang="ja-JP" sz="3200">
                <a:solidFill>
                  <a:srgbClr val="FF0000"/>
                </a:solidFill>
              </a:rPr>
              <a:t>水</a:t>
            </a:r>
            <a:r>
              <a:rPr b="1" i="0" lang="ja-JP" sz="3200" u="none" cap="none" strike="noStrike">
                <a:solidFill>
                  <a:srgbClr val="FF0000"/>
                </a:solidFill>
                <a:latin typeface="Arial"/>
                <a:ea typeface="Arial"/>
                <a:cs typeface="Arial"/>
                <a:sym typeface="Arial"/>
              </a:rPr>
              <a:t>）23時59分（日本時間））</a:t>
            </a:r>
            <a:endParaRPr b="1" i="0" sz="3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8"/>
          <p:cNvSpPr txBox="1"/>
          <p:nvPr>
            <p:ph type="title"/>
          </p:nvPr>
        </p:nvSpPr>
        <p:spPr>
          <a:xfrm>
            <a:off x="1386588" y="0"/>
            <a:ext cx="9295500" cy="1743900"/>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ja-JP">
                <a:solidFill>
                  <a:schemeClr val="dk1"/>
                </a:solidFill>
                <a:latin typeface="Calibri"/>
                <a:ea typeface="Calibri"/>
                <a:cs typeface="Calibri"/>
                <a:sym typeface="Calibri"/>
              </a:rPr>
              <a:t>5月2</a:t>
            </a:r>
            <a:r>
              <a:rPr lang="ja-JP"/>
              <a:t>7</a:t>
            </a:r>
            <a:r>
              <a:rPr lang="ja-JP">
                <a:solidFill>
                  <a:schemeClr val="dk1"/>
                </a:solidFill>
                <a:latin typeface="Calibri"/>
                <a:ea typeface="Calibri"/>
                <a:cs typeface="Calibri"/>
                <a:sym typeface="Calibri"/>
              </a:rPr>
              <a:t>日（火）の夕方</a:t>
            </a:r>
            <a:br>
              <a:rPr lang="ja-JP">
                <a:solidFill>
                  <a:schemeClr val="dk1"/>
                </a:solidFill>
                <a:latin typeface="Calibri"/>
                <a:ea typeface="Calibri"/>
                <a:cs typeface="Calibri"/>
                <a:sym typeface="Calibri"/>
              </a:rPr>
            </a:br>
            <a:r>
              <a:rPr lang="ja-JP">
                <a:solidFill>
                  <a:schemeClr val="dk1"/>
                </a:solidFill>
                <a:latin typeface="Calibri"/>
                <a:ea typeface="Calibri"/>
                <a:cs typeface="Calibri"/>
                <a:sym typeface="Calibri"/>
              </a:rPr>
              <a:t>三重テレビ・MIEライブに生出演します</a:t>
            </a:r>
            <a:br>
              <a:rPr lang="ja-JP">
                <a:solidFill>
                  <a:schemeClr val="dk1"/>
                </a:solidFill>
                <a:latin typeface="Calibri"/>
                <a:ea typeface="Calibri"/>
                <a:cs typeface="Calibri"/>
                <a:sym typeface="Calibri"/>
              </a:rPr>
            </a:br>
            <a:r>
              <a:rPr lang="ja-JP">
                <a:solidFill>
                  <a:schemeClr val="dk1"/>
                </a:solidFill>
                <a:latin typeface="Calibri"/>
                <a:ea typeface="Calibri"/>
                <a:cs typeface="Calibri"/>
                <a:sym typeface="Calibri"/>
              </a:rPr>
              <a:t>見てね．</a:t>
            </a:r>
            <a:endParaRPr/>
          </a:p>
        </p:txBody>
      </p:sp>
      <p:sp>
        <p:nvSpPr>
          <p:cNvPr id="669" name="Google Shape;669;p18"/>
          <p:cNvSpPr txBox="1"/>
          <p:nvPr>
            <p:ph idx="1" type="body"/>
          </p:nvPr>
        </p:nvSpPr>
        <p:spPr>
          <a:xfrm>
            <a:off x="1991544" y="1775790"/>
            <a:ext cx="8219256" cy="1149153"/>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rmAutofit fontScale="47500" lnSpcReduction="20000"/>
          </a:bodyPr>
          <a:lstStyle/>
          <a:p>
            <a:pPr indent="-342900" lvl="0" marL="342900" rtl="0" algn="l">
              <a:spcBef>
                <a:spcPts val="0"/>
              </a:spcBef>
              <a:spcAft>
                <a:spcPts val="0"/>
              </a:spcAft>
              <a:buClr>
                <a:schemeClr val="dk1"/>
              </a:buClr>
              <a:buSzPct val="100000"/>
              <a:buChar char="•"/>
            </a:pPr>
            <a:r>
              <a:rPr lang="ja-JP">
                <a:solidFill>
                  <a:schemeClr val="dk1"/>
                </a:solidFill>
                <a:latin typeface="Calibri"/>
                <a:ea typeface="Calibri"/>
                <a:cs typeface="Calibri"/>
                <a:sym typeface="Calibri"/>
              </a:rPr>
              <a:t>ホンモノの気候変動を知る番組が増え，</a:t>
            </a:r>
            <a:r>
              <a:rPr lang="ja-JP" u="sng">
                <a:solidFill>
                  <a:schemeClr val="dk1"/>
                </a:solidFill>
                <a:latin typeface="Calibri"/>
                <a:ea typeface="Calibri"/>
                <a:cs typeface="Calibri"/>
                <a:sym typeface="Calibri"/>
                <a:hlinkClick r:id="rId3">
                  <a:extLst>
                    <a:ext uri="{A12FA001-AC4F-418D-AE19-62706E023703}">
                      <ahyp:hlinkClr val="tx"/>
                    </a:ext>
                  </a:extLst>
                </a:hlinkClick>
              </a:rPr>
              <a:t>気象・気候番組</a:t>
            </a:r>
            <a:r>
              <a:rPr lang="ja-JP">
                <a:solidFill>
                  <a:schemeClr val="dk1"/>
                </a:solidFill>
                <a:latin typeface="Calibri"/>
                <a:ea typeface="Calibri"/>
                <a:cs typeface="Calibri"/>
                <a:sym typeface="Calibri"/>
              </a:rPr>
              <a:t>の充実することが，結果として、気候危機問題の解決に向かう世論形成につながる．</a:t>
            </a:r>
            <a:endParaRPr/>
          </a:p>
          <a:p>
            <a:pPr indent="-342900" lvl="0" marL="342900" rtl="0" algn="l">
              <a:spcBef>
                <a:spcPts val="304"/>
              </a:spcBef>
              <a:spcAft>
                <a:spcPts val="0"/>
              </a:spcAft>
              <a:buClr>
                <a:schemeClr val="dk1"/>
              </a:buClr>
              <a:buSzPct val="100000"/>
              <a:buChar char="•"/>
            </a:pPr>
            <a:r>
              <a:rPr lang="ja-JP">
                <a:solidFill>
                  <a:schemeClr val="dk1"/>
                </a:solidFill>
                <a:latin typeface="Calibri"/>
                <a:ea typeface="Calibri"/>
                <a:cs typeface="Calibri"/>
                <a:sym typeface="Calibri"/>
              </a:rPr>
              <a:t>テレビ局はボランテアではない．視聴率が上がることが重要．</a:t>
            </a:r>
            <a:endParaRPr/>
          </a:p>
          <a:p>
            <a:pPr indent="-342900" lvl="0" marL="342900" rtl="0" algn="l">
              <a:spcBef>
                <a:spcPts val="304"/>
              </a:spcBef>
              <a:spcAft>
                <a:spcPts val="0"/>
              </a:spcAft>
              <a:buClr>
                <a:schemeClr val="dk1"/>
              </a:buClr>
              <a:buSzPct val="100000"/>
              <a:buChar char="•"/>
            </a:pPr>
            <a:r>
              <a:rPr lang="ja-JP" u="sng">
                <a:solidFill>
                  <a:schemeClr val="dk1"/>
                </a:solidFill>
                <a:latin typeface="Calibri"/>
                <a:ea typeface="Calibri"/>
                <a:cs typeface="Calibri"/>
                <a:sym typeface="Calibri"/>
                <a:hlinkClick r:id="rId4">
                  <a:extLst>
                    <a:ext uri="{A12FA001-AC4F-418D-AE19-62706E023703}">
                      <ahyp:hlinkClr val="tx"/>
                    </a:ext>
                  </a:extLst>
                </a:hlinkClick>
              </a:rPr>
              <a:t>MIEライブ</a:t>
            </a:r>
            <a:r>
              <a:rPr lang="ja-JP">
                <a:solidFill>
                  <a:schemeClr val="dk1"/>
                </a:solidFill>
                <a:latin typeface="Calibri"/>
                <a:ea typeface="Calibri"/>
                <a:cs typeface="Calibri"/>
                <a:sym typeface="Calibri"/>
              </a:rPr>
              <a:t>（月～金夕方5:40から）</a:t>
            </a:r>
            <a:r>
              <a:rPr lang="ja-JP">
                <a:solidFill>
                  <a:srgbClr val="FF0000"/>
                </a:solidFill>
                <a:latin typeface="Calibri"/>
                <a:ea typeface="Calibri"/>
                <a:cs typeface="Calibri"/>
                <a:sym typeface="Calibri"/>
              </a:rPr>
              <a:t>毎月第１火曜日</a:t>
            </a:r>
            <a:r>
              <a:rPr lang="ja-JP">
                <a:solidFill>
                  <a:srgbClr val="00B0F0"/>
                </a:solidFill>
                <a:latin typeface="Calibri"/>
                <a:ea typeface="Calibri"/>
                <a:cs typeface="Calibri"/>
                <a:sym typeface="Calibri"/>
              </a:rPr>
              <a:t>「気象らぼ」</a:t>
            </a:r>
            <a:r>
              <a:rPr lang="ja-JP">
                <a:solidFill>
                  <a:schemeClr val="dk1"/>
                </a:solidFill>
                <a:latin typeface="Calibri"/>
                <a:ea typeface="Calibri"/>
                <a:cs typeface="Calibri"/>
                <a:sym typeface="Calibri"/>
              </a:rPr>
              <a:t>に立花他三重大学の気象・気候の専門家が出演します</a:t>
            </a:r>
            <a:r>
              <a:rPr lang="ja-JP">
                <a:solidFill>
                  <a:srgbClr val="FF0000"/>
                </a:solidFill>
                <a:latin typeface="Calibri"/>
                <a:ea typeface="Calibri"/>
                <a:cs typeface="Calibri"/>
                <a:sym typeface="Calibri"/>
              </a:rPr>
              <a:t>（</a:t>
            </a:r>
            <a:r>
              <a:rPr lang="ja-JP">
                <a:solidFill>
                  <a:srgbClr val="00B0F0"/>
                </a:solidFill>
                <a:latin typeface="Calibri"/>
                <a:ea typeface="Calibri"/>
                <a:cs typeface="Calibri"/>
                <a:sym typeface="Calibri"/>
              </a:rPr>
              <a:t> 「気象らぼ」 </a:t>
            </a:r>
            <a:r>
              <a:rPr lang="ja-JP">
                <a:solidFill>
                  <a:srgbClr val="FF0000"/>
                </a:solidFill>
                <a:latin typeface="Calibri"/>
                <a:ea typeface="Calibri"/>
                <a:cs typeface="Calibri"/>
                <a:sym typeface="Calibri"/>
              </a:rPr>
              <a:t>ユーチューブ発信）</a:t>
            </a:r>
            <a:endParaRPr>
              <a:solidFill>
                <a:srgbClr val="FF0000"/>
              </a:solidFill>
            </a:endParaRPr>
          </a:p>
        </p:txBody>
      </p:sp>
      <p:sp>
        <p:nvSpPr>
          <p:cNvPr id="670" name="Google Shape;670;p18"/>
          <p:cNvSpPr/>
          <p:nvPr/>
        </p:nvSpPr>
        <p:spPr>
          <a:xfrm>
            <a:off x="1386600" y="3885500"/>
            <a:ext cx="9295500" cy="785400"/>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53625" lIns="107275" spcFirstLastPara="1" rIns="107275" wrap="square" tIns="53625">
            <a:spAutoFit/>
          </a:bodyPr>
          <a:lstStyle/>
          <a:p>
            <a:pPr indent="0" lvl="0" marL="0" marR="0" rtl="0" algn="ctr">
              <a:lnSpc>
                <a:spcPct val="100000"/>
              </a:lnSpc>
              <a:spcBef>
                <a:spcPts val="0"/>
              </a:spcBef>
              <a:spcAft>
                <a:spcPts val="0"/>
              </a:spcAft>
              <a:buClr>
                <a:srgbClr val="000000"/>
              </a:buClr>
              <a:buSzPts val="4400"/>
              <a:buFont typeface="Tahoma"/>
              <a:buNone/>
            </a:pPr>
            <a:r>
              <a:rPr b="1" i="0" lang="ja-JP" sz="4400" u="sng" cap="none" strike="noStrike">
                <a:solidFill>
                  <a:srgbClr val="000000"/>
                </a:solidFill>
                <a:latin typeface="Tahoma"/>
                <a:ea typeface="Tahoma"/>
                <a:cs typeface="Tahoma"/>
                <a:sym typeface="Tahoma"/>
                <a:hlinkClick r:id="rId5">
                  <a:extLst>
                    <a:ext uri="{A12FA001-AC4F-418D-AE19-62706E023703}">
                      <ahyp:hlinkClr val="tx"/>
                    </a:ext>
                  </a:extLst>
                </a:hlinkClick>
              </a:rPr>
              <a:t>動画検索（MIEライブ　気象らぼ）</a:t>
            </a:r>
            <a:endParaRPr b="1" i="0" sz="4400" u="none" cap="none" strike="noStrike">
              <a:solidFill>
                <a:srgbClr val="000000"/>
              </a:solidFill>
              <a:latin typeface="Tahoma"/>
              <a:ea typeface="Tahoma"/>
              <a:cs typeface="Tahoma"/>
              <a:sym typeface="Tahoma"/>
            </a:endParaRPr>
          </a:p>
        </p:txBody>
      </p:sp>
      <p:sp>
        <p:nvSpPr>
          <p:cNvPr id="671" name="Google Shape;671;p18"/>
          <p:cNvSpPr/>
          <p:nvPr/>
        </p:nvSpPr>
        <p:spPr>
          <a:xfrm>
            <a:off x="1775520" y="3022794"/>
            <a:ext cx="8640960" cy="846997"/>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53625" lIns="107275" spcFirstLastPara="1" rIns="107275" wrap="square" tIns="53625">
            <a:spAutoFit/>
          </a:bodyPr>
          <a:lstStyle/>
          <a:p>
            <a:pPr indent="0" lvl="0" marL="0" marR="0" rtl="0" algn="ctr">
              <a:lnSpc>
                <a:spcPct val="100000"/>
              </a:lnSpc>
              <a:spcBef>
                <a:spcPts val="0"/>
              </a:spcBef>
              <a:spcAft>
                <a:spcPts val="0"/>
              </a:spcAft>
              <a:buClr>
                <a:srgbClr val="000000"/>
              </a:buClr>
              <a:buSzPts val="4800"/>
              <a:buFont typeface="Tahoma"/>
              <a:buNone/>
            </a:pPr>
            <a:r>
              <a:rPr b="1" i="0" lang="ja-JP" sz="4800" u="none" cap="none" strike="noStrike">
                <a:solidFill>
                  <a:srgbClr val="000000"/>
                </a:solidFill>
                <a:latin typeface="Tahoma"/>
                <a:ea typeface="Tahoma"/>
                <a:cs typeface="Tahoma"/>
                <a:sym typeface="Tahoma"/>
              </a:rPr>
              <a:t>検索（</a:t>
            </a:r>
            <a:r>
              <a:rPr b="1" i="0" lang="ja-JP" sz="4800" u="sng" cap="none" strike="noStrike">
                <a:solidFill>
                  <a:srgbClr val="000000"/>
                </a:solidFill>
                <a:latin typeface="Tahoma"/>
                <a:ea typeface="Tahoma"/>
                <a:cs typeface="Tahoma"/>
                <a:sym typeface="Tahoma"/>
                <a:hlinkClick r:id="rId6">
                  <a:extLst>
                    <a:ext uri="{A12FA001-AC4F-418D-AE19-62706E023703}">
                      <ahyp:hlinkClr val="tx"/>
                    </a:ext>
                  </a:extLst>
                </a:hlinkClick>
              </a:rPr>
              <a:t>三重大　気象学</a:t>
            </a:r>
            <a:r>
              <a:rPr b="1" i="0" lang="ja-JP" sz="4800" u="none" cap="none" strike="noStrike">
                <a:solidFill>
                  <a:srgbClr val="000000"/>
                </a:solidFill>
                <a:latin typeface="Tahoma"/>
                <a:ea typeface="Tahoma"/>
                <a:cs typeface="Tahoma"/>
                <a:sym typeface="Tahoma"/>
              </a:rPr>
              <a:t>）</a:t>
            </a:r>
            <a:endParaRPr/>
          </a:p>
        </p:txBody>
      </p:sp>
      <p:pic>
        <p:nvPicPr>
          <p:cNvPr id="672" name="Google Shape;672;p18"/>
          <p:cNvPicPr preferRelativeResize="0"/>
          <p:nvPr/>
        </p:nvPicPr>
        <p:blipFill rotWithShape="1">
          <a:blip r:embed="rId7">
            <a:alphaModFix/>
          </a:blip>
          <a:srcRect b="0" l="0" r="0" t="0"/>
          <a:stretch/>
        </p:blipFill>
        <p:spPr>
          <a:xfrm>
            <a:off x="2423592" y="4740399"/>
            <a:ext cx="2808312" cy="1872208"/>
          </a:xfrm>
          <a:prstGeom prst="rect">
            <a:avLst/>
          </a:prstGeom>
          <a:noFill/>
          <a:ln>
            <a:noFill/>
          </a:ln>
        </p:spPr>
      </p:pic>
      <p:pic>
        <p:nvPicPr>
          <p:cNvPr id="673" name="Google Shape;673;p18"/>
          <p:cNvPicPr preferRelativeResize="0"/>
          <p:nvPr/>
        </p:nvPicPr>
        <p:blipFill rotWithShape="1">
          <a:blip r:embed="rId8">
            <a:alphaModFix/>
          </a:blip>
          <a:srcRect b="0" l="0" r="0" t="0"/>
          <a:stretch/>
        </p:blipFill>
        <p:spPr>
          <a:xfrm>
            <a:off x="6384032" y="4686600"/>
            <a:ext cx="2016224" cy="2016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555" name="Google Shape;555;p2"/>
          <p:cNvPicPr preferRelativeResize="0"/>
          <p:nvPr>
            <p:ph idx="1" type="body"/>
          </p:nvPr>
        </p:nvPicPr>
        <p:blipFill rotWithShape="1">
          <a:blip r:embed="rId3">
            <a:alphaModFix/>
          </a:blip>
          <a:srcRect b="0" l="0" r="0" t="0"/>
          <a:stretch/>
        </p:blipFill>
        <p:spPr>
          <a:xfrm>
            <a:off x="1438592" y="1772816"/>
            <a:ext cx="9144877" cy="41044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3"/>
          <p:cNvPicPr preferRelativeResize="0"/>
          <p:nvPr/>
        </p:nvPicPr>
        <p:blipFill rotWithShape="1">
          <a:blip r:embed="rId3">
            <a:alphaModFix/>
          </a:blip>
          <a:srcRect b="0" l="0" r="0" t="0"/>
          <a:stretch/>
        </p:blipFill>
        <p:spPr>
          <a:xfrm>
            <a:off x="4398044" y="171449"/>
            <a:ext cx="7576026" cy="6858000"/>
          </a:xfrm>
          <a:prstGeom prst="rect">
            <a:avLst/>
          </a:prstGeom>
          <a:noFill/>
          <a:ln>
            <a:noFill/>
          </a:ln>
        </p:spPr>
      </p:pic>
      <p:sp>
        <p:nvSpPr>
          <p:cNvPr id="561" name="Google Shape;561;p3"/>
          <p:cNvSpPr/>
          <p:nvPr/>
        </p:nvSpPr>
        <p:spPr>
          <a:xfrm>
            <a:off x="-270436" y="369067"/>
            <a:ext cx="6552728" cy="71096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現在の地球</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赤道地帯の年平均気温</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30度程度</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北極地帯の気温</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年平均：氷点下20度程度</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夏：プラス10度</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rPr b="1" i="0" lang="ja-JP" sz="4000" u="none" cap="none" strike="noStrike">
                <a:solidFill>
                  <a:srgbClr val="FF0000"/>
                </a:solidFill>
                <a:latin typeface="Arial"/>
                <a:ea typeface="Arial"/>
                <a:cs typeface="Arial"/>
                <a:sym typeface="Arial"/>
              </a:rPr>
              <a:t>人は住める！</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t/>
            </a:r>
            <a:endParaRPr b="1" i="0" sz="4000" u="none" cap="none" strike="noStrike">
              <a:solidFill>
                <a:srgbClr val="FF0000"/>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1616B5"/>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1616B5"/>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4"/>
          <p:cNvPicPr preferRelativeResize="0"/>
          <p:nvPr/>
        </p:nvPicPr>
        <p:blipFill rotWithShape="1">
          <a:blip r:embed="rId3">
            <a:alphaModFix/>
          </a:blip>
          <a:srcRect b="0" l="0" r="0" t="0"/>
          <a:stretch/>
        </p:blipFill>
        <p:spPr>
          <a:xfrm>
            <a:off x="5628594" y="1955744"/>
            <a:ext cx="5257002" cy="4758764"/>
          </a:xfrm>
          <a:prstGeom prst="rect">
            <a:avLst/>
          </a:prstGeom>
          <a:noFill/>
          <a:ln>
            <a:noFill/>
          </a:ln>
        </p:spPr>
      </p:pic>
      <p:pic>
        <p:nvPicPr>
          <p:cNvPr descr="200810081500-00" id="567" name="Google Shape;567;p4"/>
          <p:cNvPicPr preferRelativeResize="0"/>
          <p:nvPr/>
        </p:nvPicPr>
        <p:blipFill rotWithShape="1">
          <a:blip r:embed="rId4">
            <a:alphaModFix/>
          </a:blip>
          <a:srcRect b="0" l="0" r="0" t="0"/>
          <a:stretch/>
        </p:blipFill>
        <p:spPr>
          <a:xfrm>
            <a:off x="1091076" y="2470829"/>
            <a:ext cx="3997441" cy="4057651"/>
          </a:xfrm>
          <a:prstGeom prst="rect">
            <a:avLst/>
          </a:prstGeom>
          <a:noFill/>
          <a:ln>
            <a:noFill/>
          </a:ln>
        </p:spPr>
      </p:pic>
      <p:sp>
        <p:nvSpPr>
          <p:cNvPr id="568" name="Google Shape;568;p4"/>
          <p:cNvSpPr/>
          <p:nvPr/>
        </p:nvSpPr>
        <p:spPr>
          <a:xfrm>
            <a:off x="256844" y="109085"/>
            <a:ext cx="11124170" cy="18466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ja-JP" sz="4800" u="none" cap="none" strike="noStrike">
                <a:solidFill>
                  <a:srgbClr val="FF0000"/>
                </a:solidFill>
                <a:latin typeface="Arial"/>
                <a:ea typeface="Arial"/>
                <a:cs typeface="Arial"/>
                <a:sym typeface="Arial"/>
              </a:rPr>
              <a:t>先に「まるい」地球の気候をおさらいしてから，立方体地球を考えよう</a:t>
            </a:r>
            <a:endParaRPr b="1" i="0" sz="1100" u="none" cap="none" strike="noStrike">
              <a:solidFill>
                <a:srgbClr val="1616B5"/>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rgbClr val="1616B5"/>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5"/>
          <p:cNvPicPr preferRelativeResize="0"/>
          <p:nvPr/>
        </p:nvPicPr>
        <p:blipFill rotWithShape="1">
          <a:blip r:embed="rId3">
            <a:alphaModFix/>
          </a:blip>
          <a:srcRect b="0" l="0" r="0" t="0"/>
          <a:stretch/>
        </p:blipFill>
        <p:spPr>
          <a:xfrm>
            <a:off x="2113346" y="416718"/>
            <a:ext cx="7965308" cy="5819052"/>
          </a:xfrm>
          <a:prstGeom prst="rect">
            <a:avLst/>
          </a:prstGeom>
          <a:noFill/>
          <a:ln>
            <a:noFill/>
          </a:ln>
        </p:spPr>
      </p:pic>
      <p:sp>
        <p:nvSpPr>
          <p:cNvPr id="574" name="Google Shape;574;p5"/>
          <p:cNvSpPr txBox="1"/>
          <p:nvPr/>
        </p:nvSpPr>
        <p:spPr>
          <a:xfrm>
            <a:off x="9644751" y="1"/>
            <a:ext cx="100540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ja-JP" sz="3200" u="none" cap="none" strike="noStrike">
                <a:solidFill>
                  <a:srgbClr val="4F81BD"/>
                </a:solidFill>
                <a:latin typeface="Arial"/>
                <a:ea typeface="Arial"/>
                <a:cs typeface="Arial"/>
                <a:sym typeface="Arial"/>
              </a:rPr>
              <a:t>放射</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6"/>
          <p:cNvPicPr preferRelativeResize="0"/>
          <p:nvPr/>
        </p:nvPicPr>
        <p:blipFill rotWithShape="1">
          <a:blip r:embed="rId3">
            <a:alphaModFix/>
          </a:blip>
          <a:srcRect b="0" l="0" r="0" t="0"/>
          <a:stretch/>
        </p:blipFill>
        <p:spPr>
          <a:xfrm rot="-120000">
            <a:off x="1878116" y="2521978"/>
            <a:ext cx="3036982" cy="4363515"/>
          </a:xfrm>
          <a:prstGeom prst="rect">
            <a:avLst/>
          </a:prstGeom>
          <a:noFill/>
          <a:ln>
            <a:noFill/>
          </a:ln>
        </p:spPr>
      </p:pic>
      <p:pic>
        <p:nvPicPr>
          <p:cNvPr id="580" name="Google Shape;580;p6"/>
          <p:cNvPicPr preferRelativeResize="0"/>
          <p:nvPr/>
        </p:nvPicPr>
        <p:blipFill rotWithShape="1">
          <a:blip r:embed="rId4">
            <a:alphaModFix/>
          </a:blip>
          <a:srcRect b="0" l="0" r="0" t="0"/>
          <a:stretch/>
        </p:blipFill>
        <p:spPr>
          <a:xfrm rot="-60000">
            <a:off x="6023992" y="3284985"/>
            <a:ext cx="4410618" cy="3312367"/>
          </a:xfrm>
          <a:prstGeom prst="rect">
            <a:avLst/>
          </a:prstGeom>
          <a:noFill/>
          <a:ln>
            <a:noFill/>
          </a:ln>
        </p:spPr>
      </p:pic>
      <p:pic>
        <p:nvPicPr>
          <p:cNvPr id="581" name="Google Shape;581;p6"/>
          <p:cNvPicPr preferRelativeResize="0"/>
          <p:nvPr/>
        </p:nvPicPr>
        <p:blipFill rotWithShape="1">
          <a:blip r:embed="rId5">
            <a:alphaModFix/>
          </a:blip>
          <a:srcRect b="0" l="0" r="0" t="0"/>
          <a:stretch/>
        </p:blipFill>
        <p:spPr>
          <a:xfrm>
            <a:off x="899770" y="116633"/>
            <a:ext cx="9017000" cy="2328863"/>
          </a:xfrm>
          <a:prstGeom prst="rect">
            <a:avLst/>
          </a:prstGeom>
          <a:noFill/>
          <a:ln>
            <a:noFill/>
          </a:ln>
        </p:spPr>
      </p:pic>
      <p:sp>
        <p:nvSpPr>
          <p:cNvPr id="582" name="Google Shape;582;p6"/>
          <p:cNvSpPr txBox="1"/>
          <p:nvPr/>
        </p:nvSpPr>
        <p:spPr>
          <a:xfrm>
            <a:off x="4907854" y="2442517"/>
            <a:ext cx="5555325" cy="1015663"/>
          </a:xfrm>
          <a:prstGeom prst="rect">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ja-JP" sz="2000">
                <a:solidFill>
                  <a:srgbClr val="000000"/>
                </a:solidFill>
                <a:latin typeface="Calibri"/>
                <a:ea typeface="Calibri"/>
                <a:cs typeface="Calibri"/>
                <a:sym typeface="Calibri"/>
              </a:rPr>
              <a:t>　地球のエネルギー分布</a:t>
            </a:r>
            <a:endParaRPr sz="2000">
              <a:solidFill>
                <a:srgbClr val="000000"/>
              </a:solidFill>
              <a:latin typeface="Calibri"/>
              <a:ea typeface="Calibri"/>
              <a:cs typeface="Calibri"/>
              <a:sym typeface="Calibri"/>
            </a:endParaRPr>
          </a:p>
          <a:p>
            <a:pPr indent="0" lvl="0" marL="0" marR="0" rtl="0" algn="l">
              <a:spcBef>
                <a:spcPts val="0"/>
              </a:spcBef>
              <a:spcAft>
                <a:spcPts val="0"/>
              </a:spcAft>
              <a:buNone/>
            </a:pPr>
            <a:r>
              <a:rPr lang="ja-JP" sz="2000">
                <a:solidFill>
                  <a:srgbClr val="000000"/>
                </a:solidFill>
                <a:latin typeface="Calibri"/>
                <a:ea typeface="Calibri"/>
                <a:cs typeface="Calibri"/>
                <a:sym typeface="Calibri"/>
              </a:rPr>
              <a:t>緯度によるエネルギー過不足</a:t>
            </a:r>
            <a:endParaRPr sz="2000">
              <a:solidFill>
                <a:srgbClr val="000000"/>
              </a:solidFill>
              <a:latin typeface="Calibri"/>
              <a:ea typeface="Calibri"/>
              <a:cs typeface="Calibri"/>
              <a:sym typeface="Calibri"/>
            </a:endParaRPr>
          </a:p>
          <a:p>
            <a:pPr indent="0" lvl="0" marL="0" marR="0" rtl="0" algn="l">
              <a:spcBef>
                <a:spcPts val="0"/>
              </a:spcBef>
              <a:spcAft>
                <a:spcPts val="0"/>
              </a:spcAft>
              <a:buNone/>
            </a:pPr>
            <a:r>
              <a:rPr lang="ja-JP" sz="2000">
                <a:solidFill>
                  <a:srgbClr val="000000"/>
                </a:solidFill>
                <a:latin typeface="Calibri"/>
                <a:ea typeface="Calibri"/>
                <a:cs typeface="Calibri"/>
                <a:sym typeface="Calibri"/>
              </a:rPr>
              <a:t>過不足は、熱帯はエネルギー過多、極は不足</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7"/>
          <p:cNvPicPr preferRelativeResize="0"/>
          <p:nvPr/>
        </p:nvPicPr>
        <p:blipFill rotWithShape="1">
          <a:blip r:embed="rId3">
            <a:alphaModFix/>
          </a:blip>
          <a:srcRect b="0" l="0" r="0" t="0"/>
          <a:stretch/>
        </p:blipFill>
        <p:spPr>
          <a:xfrm>
            <a:off x="1631505" y="116632"/>
            <a:ext cx="4764483" cy="2946834"/>
          </a:xfrm>
          <a:prstGeom prst="rect">
            <a:avLst/>
          </a:prstGeom>
          <a:noFill/>
          <a:ln>
            <a:noFill/>
          </a:ln>
        </p:spPr>
      </p:pic>
      <p:sp>
        <p:nvSpPr>
          <p:cNvPr id="588" name="Google Shape;588;p7"/>
          <p:cNvSpPr txBox="1"/>
          <p:nvPr/>
        </p:nvSpPr>
        <p:spPr>
          <a:xfrm>
            <a:off x="6023993" y="266143"/>
            <a:ext cx="4338129" cy="584775"/>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ja-JP" sz="3200">
                <a:solidFill>
                  <a:srgbClr val="4F81BD"/>
                </a:solidFill>
                <a:latin typeface="Arial"/>
                <a:ea typeface="Arial"/>
                <a:cs typeface="Arial"/>
                <a:sym typeface="Arial"/>
              </a:rPr>
              <a:t>放射とエネルギー輸送</a:t>
            </a:r>
            <a:endParaRPr/>
          </a:p>
        </p:txBody>
      </p:sp>
      <p:pic>
        <p:nvPicPr>
          <p:cNvPr id="589" name="Google Shape;589;p7"/>
          <p:cNvPicPr preferRelativeResize="0"/>
          <p:nvPr/>
        </p:nvPicPr>
        <p:blipFill rotWithShape="1">
          <a:blip r:embed="rId4">
            <a:alphaModFix/>
          </a:blip>
          <a:srcRect b="0" l="0" r="0" t="0"/>
          <a:stretch/>
        </p:blipFill>
        <p:spPr>
          <a:xfrm>
            <a:off x="6023993" y="2460713"/>
            <a:ext cx="4474443" cy="41435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8"/>
          <p:cNvPicPr preferRelativeResize="0"/>
          <p:nvPr/>
        </p:nvPicPr>
        <p:blipFill rotWithShape="1">
          <a:blip r:embed="rId3">
            <a:alphaModFix/>
          </a:blip>
          <a:srcRect b="0" l="0" r="0" t="0"/>
          <a:stretch/>
        </p:blipFill>
        <p:spPr>
          <a:xfrm>
            <a:off x="1524000" y="0"/>
            <a:ext cx="6012160" cy="4082186"/>
          </a:xfrm>
          <a:prstGeom prst="rect">
            <a:avLst/>
          </a:prstGeom>
          <a:noFill/>
          <a:ln>
            <a:noFill/>
          </a:ln>
        </p:spPr>
      </p:pic>
      <p:pic>
        <p:nvPicPr>
          <p:cNvPr id="595" name="Google Shape;595;p8"/>
          <p:cNvPicPr preferRelativeResize="0"/>
          <p:nvPr/>
        </p:nvPicPr>
        <p:blipFill rotWithShape="1">
          <a:blip r:embed="rId4">
            <a:alphaModFix/>
          </a:blip>
          <a:srcRect b="0" l="0" r="0" t="0"/>
          <a:stretch/>
        </p:blipFill>
        <p:spPr>
          <a:xfrm>
            <a:off x="1555147" y="4100654"/>
            <a:ext cx="6993926" cy="2757346"/>
          </a:xfrm>
          <a:prstGeom prst="rect">
            <a:avLst/>
          </a:prstGeom>
          <a:noFill/>
          <a:ln>
            <a:noFill/>
          </a:ln>
        </p:spPr>
      </p:pic>
      <p:pic>
        <p:nvPicPr>
          <p:cNvPr id="596" name="Google Shape;596;p8"/>
          <p:cNvPicPr preferRelativeResize="0"/>
          <p:nvPr/>
        </p:nvPicPr>
        <p:blipFill rotWithShape="1">
          <a:blip r:embed="rId5">
            <a:alphaModFix/>
          </a:blip>
          <a:srcRect b="0" l="0" r="0" t="0"/>
          <a:stretch/>
        </p:blipFill>
        <p:spPr>
          <a:xfrm>
            <a:off x="7781986" y="980728"/>
            <a:ext cx="2903345" cy="3684362"/>
          </a:xfrm>
          <a:prstGeom prst="rect">
            <a:avLst/>
          </a:prstGeom>
          <a:noFill/>
          <a:ln>
            <a:noFill/>
          </a:ln>
        </p:spPr>
      </p:pic>
      <p:sp>
        <p:nvSpPr>
          <p:cNvPr id="597" name="Google Shape;597;p8"/>
          <p:cNvSpPr txBox="1"/>
          <p:nvPr/>
        </p:nvSpPr>
        <p:spPr>
          <a:xfrm>
            <a:off x="8841860" y="1"/>
            <a:ext cx="18261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3200">
                <a:solidFill>
                  <a:srgbClr val="4F81BD"/>
                </a:solidFill>
                <a:latin typeface="Arial"/>
                <a:ea typeface="Arial"/>
                <a:cs typeface="Arial"/>
                <a:sym typeface="Arial"/>
              </a:rPr>
              <a:t>大気循環</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9"/>
          <p:cNvPicPr preferRelativeResize="0"/>
          <p:nvPr/>
        </p:nvPicPr>
        <p:blipFill rotWithShape="1">
          <a:blip r:embed="rId3">
            <a:alphaModFix/>
          </a:blip>
          <a:srcRect b="0" l="0" r="0" t="0"/>
          <a:stretch/>
        </p:blipFill>
        <p:spPr>
          <a:xfrm>
            <a:off x="1588828" y="285646"/>
            <a:ext cx="5661884" cy="3143355"/>
          </a:xfrm>
          <a:prstGeom prst="rect">
            <a:avLst/>
          </a:prstGeom>
          <a:noFill/>
          <a:ln>
            <a:noFill/>
          </a:ln>
        </p:spPr>
      </p:pic>
      <p:pic>
        <p:nvPicPr>
          <p:cNvPr id="603" name="Google Shape;603;p9"/>
          <p:cNvPicPr preferRelativeResize="0"/>
          <p:nvPr/>
        </p:nvPicPr>
        <p:blipFill rotWithShape="1">
          <a:blip r:embed="rId4">
            <a:alphaModFix/>
          </a:blip>
          <a:srcRect b="0" l="0" r="0" t="0"/>
          <a:stretch/>
        </p:blipFill>
        <p:spPr>
          <a:xfrm>
            <a:off x="1524001" y="4676490"/>
            <a:ext cx="4512425" cy="2062932"/>
          </a:xfrm>
          <a:prstGeom prst="rect">
            <a:avLst/>
          </a:prstGeom>
          <a:noFill/>
          <a:ln>
            <a:noFill/>
          </a:ln>
        </p:spPr>
      </p:pic>
      <p:pic>
        <p:nvPicPr>
          <p:cNvPr id="604" name="Google Shape;604;p9"/>
          <p:cNvPicPr preferRelativeResize="0"/>
          <p:nvPr/>
        </p:nvPicPr>
        <p:blipFill rotWithShape="1">
          <a:blip r:embed="rId5">
            <a:alphaModFix/>
          </a:blip>
          <a:srcRect b="0" l="0" r="0" t="0"/>
          <a:stretch/>
        </p:blipFill>
        <p:spPr>
          <a:xfrm>
            <a:off x="5878393" y="3861049"/>
            <a:ext cx="4789608" cy="2965783"/>
          </a:xfrm>
          <a:prstGeom prst="rect">
            <a:avLst/>
          </a:prstGeom>
          <a:noFill/>
          <a:ln>
            <a:noFill/>
          </a:ln>
        </p:spPr>
      </p:pic>
      <p:sp>
        <p:nvSpPr>
          <p:cNvPr id="605" name="Google Shape;605;p9"/>
          <p:cNvSpPr txBox="1"/>
          <p:nvPr/>
        </p:nvSpPr>
        <p:spPr>
          <a:xfrm>
            <a:off x="9662598" y="-6743"/>
            <a:ext cx="100540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3200">
                <a:solidFill>
                  <a:srgbClr val="4F81BD"/>
                </a:solidFill>
                <a:latin typeface="Arial"/>
                <a:ea typeface="Arial"/>
                <a:cs typeface="Arial"/>
                <a:sym typeface="Arial"/>
              </a:rPr>
              <a:t>海流</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Glob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2023-04-23T01:20:13Z</dcterms:created>
  <dc:creator>tachi9</dc:creator>
</cp:coreProperties>
</file>